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70" r:id="rId2"/>
  </p:sldMasterIdLst>
  <p:notesMasterIdLst>
    <p:notesMasterId r:id="rId28"/>
  </p:notesMasterIdLst>
  <p:handoutMasterIdLst>
    <p:handoutMasterId r:id="rId29"/>
  </p:handoutMasterIdLst>
  <p:sldIdLst>
    <p:sldId id="21400" r:id="rId3"/>
    <p:sldId id="21401" r:id="rId4"/>
    <p:sldId id="21402" r:id="rId5"/>
    <p:sldId id="21403" r:id="rId6"/>
    <p:sldId id="21404" r:id="rId7"/>
    <p:sldId id="21405" r:id="rId8"/>
    <p:sldId id="21406" r:id="rId9"/>
    <p:sldId id="21407" r:id="rId10"/>
    <p:sldId id="21408" r:id="rId11"/>
    <p:sldId id="21409" r:id="rId12"/>
    <p:sldId id="21410" r:id="rId13"/>
    <p:sldId id="21412" r:id="rId14"/>
    <p:sldId id="21413" r:id="rId15"/>
    <p:sldId id="21414" r:id="rId16"/>
    <p:sldId id="21415" r:id="rId17"/>
    <p:sldId id="21416" r:id="rId18"/>
    <p:sldId id="21417" r:id="rId19"/>
    <p:sldId id="21418" r:id="rId20"/>
    <p:sldId id="21419" r:id="rId21"/>
    <p:sldId id="21420" r:id="rId22"/>
    <p:sldId id="21421" r:id="rId23"/>
    <p:sldId id="21422" r:id="rId24"/>
    <p:sldId id="21423" r:id="rId25"/>
    <p:sldId id="21424" r:id="rId26"/>
    <p:sldId id="21411" r:id="rId27"/>
  </p:sldIdLst>
  <p:sldSz cx="12192000" cy="6858000"/>
  <p:notesSz cx="6858000" cy="9144000"/>
  <p:custDataLst>
    <p:tags r:id="rId3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46" userDrawn="1">
          <p15:clr>
            <a:srgbClr val="A4A3A4"/>
          </p15:clr>
        </p15:guide>
        <p15:guide id="2" pos="3840">
          <p15:clr>
            <a:srgbClr val="A4A3A4"/>
          </p15:clr>
        </p15:guide>
        <p15:guide id="3" pos="560">
          <p15:clr>
            <a:srgbClr val="A4A3A4"/>
          </p15:clr>
        </p15:guide>
        <p15:guide id="4" orient="horz" pos="3929" userDrawn="1">
          <p15:clr>
            <a:srgbClr val="A4A3A4"/>
          </p15:clr>
        </p15:guide>
        <p15:guide id="5" pos="7130">
          <p15:clr>
            <a:srgbClr val="A4A3A4"/>
          </p15:clr>
        </p15:guide>
        <p15:guide id="6" pos="65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2F71"/>
    <a:srgbClr val="3F2F1A"/>
    <a:srgbClr val="C58132"/>
    <a:srgbClr val="BCE2D7"/>
    <a:srgbClr val="262626"/>
    <a:srgbClr val="E26B17"/>
    <a:srgbClr val="416236"/>
    <a:srgbClr val="EB7583"/>
    <a:srgbClr val="9CD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22" autoAdjust="0"/>
    <p:restoredTop sz="95274" autoAdjust="0"/>
  </p:normalViewPr>
  <p:slideViewPr>
    <p:cSldViewPr>
      <p:cViewPr varScale="1">
        <p:scale>
          <a:sx n="60" d="100"/>
          <a:sy n="60" d="100"/>
        </p:scale>
        <p:origin x="928" y="40"/>
      </p:cViewPr>
      <p:guideLst>
        <p:guide orient="horz" pos="346"/>
        <p:guide pos="3840"/>
        <p:guide pos="560"/>
        <p:guide orient="horz" pos="3929"/>
        <p:guide pos="7130"/>
        <p:guide pos="6516"/>
      </p:guideLst>
    </p:cSldViewPr>
  </p:slideViewPr>
  <p:outlineViewPr>
    <p:cViewPr>
      <p:scale>
        <a:sx n="100" d="100"/>
        <a:sy n="100" d="100"/>
      </p:scale>
      <p:origin x="0" y="-1734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4" d="100"/>
          <a:sy n="64" d="100"/>
        </p:scale>
        <p:origin x="281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99E2DB-5211-475A-A572-BC0F4C1EBAD1}" type="datetimeFigureOut">
              <a:rPr lang="zh-CN" altLang="en-US" smtClean="0"/>
              <a:t>2024/3/14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CCE634-C312-44D9-B6A2-480DEE8B097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2024/3/14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25498521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矩形 5"/>
          <p:cNvSpPr/>
          <p:nvPr userDrawn="1"/>
        </p:nvSpPr>
        <p:spPr>
          <a:xfrm>
            <a:off x="144498" y="161467"/>
            <a:ext cx="11903004" cy="6535068"/>
          </a:xfrm>
          <a:prstGeom prst="rect">
            <a:avLst/>
          </a:prstGeom>
          <a:solidFill>
            <a:srgbClr val="FFFFFF">
              <a:alpha val="8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 name="矩形 4"/>
          <p:cNvSpPr/>
          <p:nvPr userDrawn="1"/>
        </p:nvSpPr>
        <p:spPr>
          <a:xfrm>
            <a:off x="0" y="970991"/>
            <a:ext cx="12192001" cy="588700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日期占位符 1"/>
          <p:cNvSpPr>
            <a:spLocks noGrp="1"/>
          </p:cNvSpPr>
          <p:nvPr>
            <p:ph type="dt" sz="half" idx="10"/>
          </p:nvPr>
        </p:nvSpPr>
        <p:spPr/>
        <p:txBody>
          <a:bodyPr/>
          <a:lstStyle/>
          <a:p>
            <a:fld id="{E406C227-3E6F-4078-BB08-2654D0AE0502}" type="datetimeFigureOut">
              <a:rPr lang="zh-CN" altLang="en-US" smtClean="0"/>
              <a:t>2024/3/14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1427EB-AB73-4860-A1B1-B2B84940B1D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406C227-3E6F-4078-BB08-2654D0AE0502}" type="datetimeFigureOut">
              <a:rPr lang="zh-CN" altLang="en-US" smtClean="0"/>
              <a:t>2024/3/14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1427EB-AB73-4860-A1B1-B2B84940B1D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 y="0"/>
            <a:ext cx="12191332" cy="6858000"/>
          </a:xfrm>
          <a:prstGeom prst="rect">
            <a:avLst/>
          </a:prstGeom>
        </p:spPr>
      </p:pic>
      <p:sp>
        <p:nvSpPr>
          <p:cNvPr id="9" name="矩形 8"/>
          <p:cNvSpPr/>
          <p:nvPr userDrawn="1"/>
        </p:nvSpPr>
        <p:spPr>
          <a:xfrm>
            <a:off x="162560" y="174611"/>
            <a:ext cx="11866880" cy="65087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84" name="图片 283"/>
          <p:cNvPicPr>
            <a:picLocks noChangeAspect="1"/>
          </p:cNvPicPr>
          <p:nvPr userDrawn="1"/>
        </p:nvPicPr>
        <p:blipFill rotWithShape="1">
          <a:blip r:embed="rId3"/>
          <a:srcRect l="3358" r="9963"/>
          <a:stretch>
            <a:fillRect/>
          </a:stretch>
        </p:blipFill>
        <p:spPr>
          <a:xfrm>
            <a:off x="-1" y="0"/>
            <a:ext cx="12192001"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6" name="图片 5"/>
          <p:cNvPicPr>
            <a:picLocks noChangeAspect="1"/>
          </p:cNvPicPr>
          <p:nvPr userDrawn="1"/>
        </p:nvPicPr>
        <p:blipFill>
          <a:blip r:embed="rId4"/>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pic>
        <p:nvPicPr>
          <p:cNvPr id="10" name="图片 9"/>
          <p:cNvPicPr>
            <a:picLocks noChangeAspect="1"/>
          </p:cNvPicPr>
          <p:nvPr userDrawn="1"/>
        </p:nvPicPr>
        <p:blipFill>
          <a:blip r:embed="rId4"/>
          <a:srcRect t="62945"/>
          <a:stretch>
            <a:fillRect/>
          </a:stretch>
        </p:blipFill>
        <p:spPr>
          <a:xfrm rot="10800000">
            <a:off x="9965586" y="5995046"/>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cxnSp>
        <p:nvCxnSpPr>
          <p:cNvPr id="17" name="直接连接符 16"/>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20298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矢量化运算</a:t>
            </a:r>
          </a:p>
        </p:txBody>
      </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1" name="直接连接符 10"/>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flipH="1">
            <a:off x="0" y="780260"/>
            <a:ext cx="5724000" cy="78378"/>
            <a:chOff x="6911145" y="6507480"/>
            <a:chExt cx="4984946" cy="78378"/>
          </a:xfrm>
        </p:grpSpPr>
        <p:sp>
          <p:nvSpPr>
            <p:cNvPr id="13" name="任意多边形 12"/>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20298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数组广播</a:t>
            </a:r>
          </a:p>
        </p:txBody>
      </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8"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印品黑体" panose="00000500000000000000" pitchFamily="2" charset="-122"/>
                <a:ea typeface="印品黑体" panose="00000500000000000000" pitchFamily="2" charset="-122"/>
              </a:endParaRPr>
            </a:p>
          </p:txBody>
        </p:sp>
      </p:grpSp>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userDrawn="1"/>
        </p:nvSpPr>
        <p:spPr>
          <a:xfrm>
            <a:off x="5166360" y="147102"/>
            <a:ext cx="1859280" cy="584775"/>
          </a:xfrm>
          <a:prstGeom prst="rect">
            <a:avLst/>
          </a:prstGeom>
          <a:noFill/>
        </p:spPr>
        <p:txBody>
          <a:bodyPr wrap="square" rtlCol="0">
            <a:spAutoFit/>
          </a:bodyPr>
          <a:lstStyle/>
          <a:p>
            <a:r>
              <a:rPr lang="zh-CN" altLang="en-US" sz="3200" dirty="0">
                <a:solidFill>
                  <a:schemeClr val="bg1"/>
                </a:solidFill>
                <a:latin typeface="印品黑体" panose="00000500000000000000" pitchFamily="2" charset="-122"/>
                <a:ea typeface="印品黑体" panose="00000500000000000000" pitchFamily="2" charset="-122"/>
              </a:rPr>
              <a:t>预防措施</a:t>
            </a:r>
          </a:p>
        </p:txBody>
      </p:sp>
      <p:sp>
        <p:nvSpPr>
          <p:cNvPr id="10" name="椭圆 9"/>
          <p:cNvSpPr/>
          <p:nvPr userDrawn="1"/>
        </p:nvSpPr>
        <p:spPr>
          <a:xfrm>
            <a:off x="6265714" y="730057"/>
            <a:ext cx="99469" cy="9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椭圆 10"/>
          <p:cNvSpPr/>
          <p:nvPr userDrawn="1"/>
        </p:nvSpPr>
        <p:spPr>
          <a:xfrm>
            <a:off x="5983599"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椭圆 11"/>
          <p:cNvSpPr/>
          <p:nvPr userDrawn="1"/>
        </p:nvSpPr>
        <p:spPr>
          <a:xfrm>
            <a:off x="6133324"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userDrawn="1"/>
        </p:nvSpPr>
        <p:spPr>
          <a:xfrm>
            <a:off x="5816538" y="74739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4"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6"/>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130" indent="0" algn="ctr">
              <a:buNone/>
              <a:defRPr>
                <a:solidFill>
                  <a:schemeClr val="tx1">
                    <a:tint val="75000"/>
                  </a:schemeClr>
                </a:solidFill>
              </a:defRPr>
            </a:lvl5pPr>
            <a:lvl6pPr marL="3046730" indent="0" algn="ctr">
              <a:buNone/>
              <a:defRPr>
                <a:solidFill>
                  <a:schemeClr val="tx1">
                    <a:tint val="75000"/>
                  </a:schemeClr>
                </a:solidFill>
              </a:defRPr>
            </a:lvl6pPr>
            <a:lvl7pPr marL="3655695" indent="0" algn="ctr">
              <a:buNone/>
              <a:defRPr>
                <a:solidFill>
                  <a:schemeClr val="tx1">
                    <a:tint val="75000"/>
                  </a:schemeClr>
                </a:solidFill>
              </a:defRPr>
            </a:lvl7pPr>
            <a:lvl8pPr marL="4265295" indent="0" algn="ctr">
              <a:buNone/>
              <a:defRPr>
                <a:solidFill>
                  <a:schemeClr val="tx1">
                    <a:tint val="75000"/>
                  </a:schemeClr>
                </a:solidFill>
              </a:defRPr>
            </a:lvl8pPr>
            <a:lvl9pPr marL="48742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77" y="6356746"/>
            <a:ext cx="2845151" cy="365780"/>
          </a:xfrm>
          <a:prstGeom prst="rect">
            <a:avLst/>
          </a:prstGeom>
        </p:spPr>
        <p:txBody>
          <a:bodyPr/>
          <a:lstStyle>
            <a:lvl1pPr>
              <a:defRPr/>
            </a:lvl1pPr>
          </a:lstStyle>
          <a:p>
            <a:pPr>
              <a:defRPr/>
            </a:pPr>
            <a:fld id="{8B4E67A1-5C53-42BD-AB2C-709FEF61F269}" type="datetimeFigureOut">
              <a:rPr lang="zh-CN" altLang="en-US"/>
              <a:t>2024/3/14</a:t>
            </a:fld>
            <a:endParaRPr lang="zh-CN" altLang="en-US"/>
          </a:p>
        </p:txBody>
      </p:sp>
      <p:sp>
        <p:nvSpPr>
          <p:cNvPr id="5" name="页脚占位符 4"/>
          <p:cNvSpPr>
            <a:spLocks noGrp="1"/>
          </p:cNvSpPr>
          <p:nvPr>
            <p:ph type="ftr" sz="quarter" idx="11"/>
          </p:nvPr>
        </p:nvSpPr>
        <p:spPr>
          <a:xfrm>
            <a:off x="4165363" y="6356746"/>
            <a:ext cx="3861276" cy="365780"/>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174" y="6356746"/>
            <a:ext cx="2845151" cy="365780"/>
          </a:xfrm>
          <a:prstGeom prst="rect">
            <a:avLst/>
          </a:prstGeom>
        </p:spPr>
        <p:txBody>
          <a:bodyPr/>
          <a:lstStyle>
            <a:lvl1pPr>
              <a:defRPr/>
            </a:lvl1pPr>
          </a:lstStyle>
          <a:p>
            <a:fld id="{5A80EFF5-4C64-44AF-903C-4654B01C43E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3EDAD1-E897-435C-AF49-664F1294619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51391721"/>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4_Placeholder-Imag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3352800" y="951921"/>
            <a:ext cx="5486400" cy="267662"/>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1"/>
            <a:ext cx="5486400" cy="267662"/>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1"/>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6"/>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E406C227-3E6F-4078-BB08-2654D0AE0502}" type="datetimeFigureOut">
              <a:rPr lang="zh-CN" altLang="en-US" smtClean="0"/>
              <a:t>2024/3/14</a:t>
            </a:fld>
            <a:endParaRPr lang="zh-CN" altLang="en-US"/>
          </a:p>
        </p:txBody>
      </p:sp>
      <p:sp>
        <p:nvSpPr>
          <p:cNvPr id="5" name="页脚占位符 4"/>
          <p:cNvSpPr>
            <a:spLocks noGrp="1"/>
          </p:cNvSpPr>
          <p:nvPr>
            <p:ph type="ftr" sz="quarter" idx="3"/>
          </p:nvPr>
        </p:nvSpPr>
        <p:spPr>
          <a:xfrm>
            <a:off x="4038412" y="6356746"/>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5" y="6356746"/>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CD1427EB-AB73-4860-A1B1-B2B84940B1D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ct val="19000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ct val="95000"/>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ct val="95000"/>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5pPr>
      <a:lvl6pPr marL="238442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6pPr>
      <a:lvl7pPr marL="281813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8pPr>
      <a:lvl9pPr marL="368490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890"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8370" algn="l" defTabSz="866775" rtl="0" eaLnBrk="1" latinLnBrk="0" hangingPunct="1">
        <a:defRPr sz="17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7.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7.xml"/><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859618" y="2932373"/>
            <a:ext cx="6903279"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肘形连接符 5"/>
          <p:cNvCxnSpPr/>
          <p:nvPr/>
        </p:nvCxnSpPr>
        <p:spPr>
          <a:xfrm rot="16200000" flipH="1" flipV="1">
            <a:off x="3345335" y="1171543"/>
            <a:ext cx="1508105" cy="2013554"/>
          </a:xfrm>
          <a:prstGeom prst="bentConnector4">
            <a:avLst>
              <a:gd name="adj1" fmla="val -38005"/>
              <a:gd name="adj2" fmla="val 11204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9"/>
          <p:cNvSpPr>
            <a:spLocks noChangeArrowheads="1"/>
          </p:cNvSpPr>
          <p:nvPr/>
        </p:nvSpPr>
        <p:spPr bwMode="auto">
          <a:xfrm>
            <a:off x="3264665" y="3989126"/>
            <a:ext cx="62280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buNone/>
            </a:pPr>
            <a:r>
              <a:rPr lang="zh-CN" altLang="en-US" sz="4000" spc="300" dirty="0">
                <a:solidFill>
                  <a:schemeClr val="bg1"/>
                </a:solidFill>
                <a:latin typeface="+mn-lt"/>
                <a:ea typeface="+mn-ea"/>
                <a:cs typeface="+mn-ea"/>
                <a:sym typeface="+mn-lt"/>
              </a:rPr>
              <a:t>数据分组</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sz="1800"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sz="1800">
              <a:cs typeface="+mn-ea"/>
              <a:sym typeface="+mn-lt"/>
            </a:endParaRPr>
          </a:p>
        </p:txBody>
      </p:sp>
      <p:sp>
        <p:nvSpPr>
          <p:cNvPr id="162" name="Rectangle 5"/>
          <p:cNvSpPr>
            <a:spLocks noChangeArrowheads="1"/>
          </p:cNvSpPr>
          <p:nvPr/>
        </p:nvSpPr>
        <p:spPr bwMode="auto">
          <a:xfrm>
            <a:off x="8168105" y="672657"/>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mn-lt"/>
                <a:cs typeface="+mn-ea"/>
                <a:sym typeface="+mn-lt"/>
              </a:rPr>
              <a:t>10110110001010111000101110100111000110100</a:t>
            </a:r>
            <a:endParaRPr kumimoji="0" lang="zh-CN" altLang="zh-CN" sz="1200" i="0" u="none" strike="noStrike" cap="none" normalizeH="0" baseline="0" dirty="0">
              <a:ln>
                <a:noFill/>
              </a:ln>
              <a:solidFill>
                <a:srgbClr val="00B4EB"/>
              </a:solidFill>
              <a:effectLst/>
              <a:latin typeface="+mn-lt"/>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66" name="Picture 10"/>
          <p:cNvPicPr>
            <a:picLocks noChangeAspect="1"/>
          </p:cNvPicPr>
          <p:nvPr/>
        </p:nvPicPr>
        <p:blipFill>
          <a:blip r:embed="rId2"/>
          <a:stretch>
            <a:fillRect/>
          </a:stretch>
        </p:blipFill>
        <p:spPr>
          <a:xfrm>
            <a:off x="89271" y="513066"/>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sp>
        <p:nvSpPr>
          <p:cNvPr id="168" name="TextBox 84"/>
          <p:cNvSpPr txBox="1"/>
          <p:nvPr/>
        </p:nvSpPr>
        <p:spPr>
          <a:xfrm>
            <a:off x="3205091" y="1653695"/>
            <a:ext cx="6277619" cy="1015663"/>
          </a:xfrm>
          <a:prstGeom prst="rect">
            <a:avLst/>
          </a:prstGeom>
          <a:noFill/>
          <a:ln>
            <a:noFill/>
          </a:ln>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b="1" spc="300" dirty="0">
                <a:solidFill>
                  <a:srgbClr val="FFFFFF"/>
                </a:solidFill>
                <a:cs typeface="+mn-ea"/>
                <a:sym typeface="+mn-lt"/>
              </a:rPr>
              <a:t>大数据分析处理</a:t>
            </a:r>
            <a:endParaRPr lang="zh-CN" altLang="en-US" sz="6000" spc="300" dirty="0">
              <a:solidFill>
                <a:srgbClr val="FFFFFF"/>
              </a:solidFill>
              <a:cs typeface="+mn-ea"/>
              <a:sym typeface="+mn-lt"/>
            </a:endParaRPr>
          </a:p>
        </p:txBody>
      </p:sp>
      <p:pic>
        <p:nvPicPr>
          <p:cNvPr id="169" name="图片 16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307768" y="51164"/>
            <a:ext cx="875125" cy="742982"/>
          </a:xfrm>
          <a:prstGeom prst="rect">
            <a:avLst/>
          </a:prstGeom>
          <a:noFill/>
          <a:ln>
            <a:noFill/>
          </a:ln>
        </p:spPr>
      </p:pic>
      <p:sp>
        <p:nvSpPr>
          <p:cNvPr id="159" name="文本框 13"/>
          <p:cNvSpPr txBox="1"/>
          <p:nvPr/>
        </p:nvSpPr>
        <p:spPr>
          <a:xfrm>
            <a:off x="3141019" y="3097516"/>
            <a:ext cx="6340475" cy="706755"/>
          </a:xfrm>
          <a:prstGeom prst="rect">
            <a:avLst/>
          </a:prstGeom>
          <a:noFill/>
        </p:spPr>
        <p:txBody>
          <a:bodyPr wrap="square" rtlCol="0">
            <a:spAutoFit/>
          </a:bodyPr>
          <a:lstStyle/>
          <a:p>
            <a:pPr algn="ctr"/>
            <a:r>
              <a:rPr lang="en-US" sz="4000" spc="300" dirty="0">
                <a:gradFill flip="none" rotWithShape="1">
                  <a:gsLst>
                    <a:gs pos="60000">
                      <a:srgbClr val="B6C6DD"/>
                    </a:gs>
                    <a:gs pos="23000">
                      <a:schemeClr val="bg1"/>
                    </a:gs>
                    <a:gs pos="100000">
                      <a:srgbClr val="61D6FE"/>
                    </a:gs>
                  </a:gsLst>
                  <a:lin ang="2700000" scaled="1"/>
                  <a:tileRect/>
                </a:gradFill>
                <a:ea typeface="微软雅黑" panose="020B0503020204020204" pitchFamily="34" charset="-122"/>
                <a:sym typeface="+mn-lt"/>
              </a:rPr>
              <a:t> </a:t>
            </a:r>
            <a:r>
              <a:rPr sz="4000" spc="300" dirty="0" err="1">
                <a:gradFill flip="none" rotWithShape="1">
                  <a:gsLst>
                    <a:gs pos="60000">
                      <a:srgbClr val="B6C6DD"/>
                    </a:gs>
                    <a:gs pos="23000">
                      <a:schemeClr val="bg1"/>
                    </a:gs>
                    <a:gs pos="100000">
                      <a:srgbClr val="61D6FE"/>
                    </a:gs>
                  </a:gsLst>
                  <a:lin ang="2700000" scaled="1"/>
                  <a:tileRect/>
                </a:gradFill>
                <a:ea typeface="微软雅黑" panose="020B0503020204020204" pitchFamily="34" charset="-122"/>
                <a:sym typeface="+mn-lt"/>
              </a:rPr>
              <a:t>数据</a:t>
            </a:r>
            <a:r>
              <a:rPr lang="zh-CN" altLang="en-US" sz="4000" spc="300" dirty="0">
                <a:gradFill flip="none" rotWithShape="1">
                  <a:gsLst>
                    <a:gs pos="60000">
                      <a:srgbClr val="B6C6DD"/>
                    </a:gs>
                    <a:gs pos="23000">
                      <a:schemeClr val="bg1"/>
                    </a:gs>
                    <a:gs pos="100000">
                      <a:srgbClr val="61D6FE"/>
                    </a:gs>
                  </a:gsLst>
                  <a:lin ang="2700000" scaled="1"/>
                  <a:tileRect/>
                </a:gradFill>
                <a:ea typeface="微软雅黑" panose="020B0503020204020204" pitchFamily="34" charset="-122"/>
                <a:sym typeface="+mn-lt"/>
              </a:rPr>
              <a:t>分组与数据聚合</a:t>
            </a:r>
            <a:endParaRPr sz="4000" spc="300" dirty="0">
              <a:gradFill flip="none" rotWithShape="1">
                <a:gsLst>
                  <a:gs pos="60000">
                    <a:srgbClr val="B6C6DD"/>
                  </a:gs>
                  <a:gs pos="23000">
                    <a:schemeClr val="bg1"/>
                  </a:gs>
                  <a:gs pos="100000">
                    <a:srgbClr val="61D6FE"/>
                  </a:gs>
                </a:gsLst>
                <a:lin ang="2700000" scaled="1"/>
                <a:tileRect/>
              </a:gradFill>
              <a:ea typeface="微软雅黑" panose="020B0503020204020204" pitchFamily="34"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3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68"/>
                                        </p:tgtEl>
                                        <p:attrNameLst>
                                          <p:attrName>style.visibility</p:attrName>
                                        </p:attrNameLst>
                                      </p:cBhvr>
                                      <p:to>
                                        <p:strVal val="visible"/>
                                      </p:to>
                                    </p:set>
                                    <p:anim calcmode="lin" valueType="num">
                                      <p:cBhvr>
                                        <p:cTn id="11" dur="500" fill="hold"/>
                                        <p:tgtEl>
                                          <p:spTgt spid="16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68"/>
                                        </p:tgtEl>
                                        <p:attrNameLst>
                                          <p:attrName>ppt_y</p:attrName>
                                        </p:attrNameLst>
                                      </p:cBhvr>
                                      <p:tavLst>
                                        <p:tav tm="0">
                                          <p:val>
                                            <p:strVal val="#ppt_y"/>
                                          </p:val>
                                        </p:tav>
                                        <p:tav tm="100000">
                                          <p:val>
                                            <p:strVal val="#ppt_y"/>
                                          </p:val>
                                        </p:tav>
                                      </p:tavLst>
                                    </p:anim>
                                    <p:anim calcmode="lin" valueType="num">
                                      <p:cBhvr>
                                        <p:cTn id="13" dur="500" fill="hold"/>
                                        <p:tgtEl>
                                          <p:spTgt spid="16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6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68"/>
                                        </p:tgtEl>
                                      </p:cBhvr>
                                    </p:animEffect>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1300"/>
                            </p:stCondLst>
                            <p:childTnLst>
                              <p:par>
                                <p:cTn id="21" presetID="42"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anim calcmode="lin" valueType="num">
                                      <p:cBhvr>
                                        <p:cTn id="24" dur="500" fill="hold"/>
                                        <p:tgtEl>
                                          <p:spTgt spid="15"/>
                                        </p:tgtEl>
                                        <p:attrNameLst>
                                          <p:attrName>ppt_x</p:attrName>
                                        </p:attrNameLst>
                                      </p:cBhvr>
                                      <p:tavLst>
                                        <p:tav tm="0">
                                          <p:val>
                                            <p:strVal val="#ppt_x"/>
                                          </p:val>
                                        </p:tav>
                                        <p:tav tm="100000">
                                          <p:val>
                                            <p:strVal val="#ppt_x"/>
                                          </p:val>
                                        </p:tav>
                                      </p:tavLst>
                                    </p:anim>
                                    <p:anim calcmode="lin" valueType="num">
                                      <p:cBhvr>
                                        <p:cTn id="25" dur="5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grpId="0" nodeType="after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anim calcmode="lin" valueType="num">
                                      <p:cBhvr>
                                        <p:cTn id="30" dur="500" fill="hold"/>
                                        <p:tgtEl>
                                          <p:spTgt spid="159"/>
                                        </p:tgtEl>
                                        <p:attrNameLst>
                                          <p:attrName>ppt_x</p:attrName>
                                        </p:attrNameLst>
                                      </p:cBhvr>
                                      <p:tavLst>
                                        <p:tav tm="0">
                                          <p:val>
                                            <p:strVal val="#ppt_x"/>
                                          </p:val>
                                        </p:tav>
                                        <p:tav tm="100000">
                                          <p:val>
                                            <p:strVal val="#ppt_x"/>
                                          </p:val>
                                        </p:tav>
                                      </p:tavLst>
                                    </p:anim>
                                    <p:anim calcmode="lin" valueType="num">
                                      <p:cBhvr>
                                        <p:cTn id="31" dur="500" fill="hold"/>
                                        <p:tgtEl>
                                          <p:spTgt spid="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8" grpId="0"/>
      <p:bldP spid="15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数据分组的原则和依据</a:t>
            </a:r>
          </a:p>
        </p:txBody>
      </p:sp>
      <p:sp>
        <p:nvSpPr>
          <p:cNvPr id="4" name="文本框 3"/>
          <p:cNvSpPr txBox="1"/>
          <p:nvPr/>
        </p:nvSpPr>
        <p:spPr>
          <a:xfrm>
            <a:off x="1299474" y="2183130"/>
            <a:ext cx="9593053" cy="1884618"/>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endParaRPr lang="zh-CN" altLang="en-US" sz="2000" dirty="0">
              <a:solidFill>
                <a:schemeClr val="bg1"/>
              </a:solidFill>
              <a:latin typeface="微软雅黑" panose="020B0503020204020204" pitchFamily="34" charset="-122"/>
              <a:ea typeface="微软雅黑" panose="020B0503020204020204" pitchFamily="34" charset="-122"/>
              <a:sym typeface="+mn-ea"/>
            </a:endParaRP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客观现象的标志多种多样，有的标志能够揭示现象的本质特征，具有决定意义的重要标志；有的则是非本质、无关紧要的标志。只有选择那些能够揭示现象本质特征的重要标志作为分组标志，才能得到反映现象本质特征的分组资料。</a:t>
            </a:r>
          </a:p>
        </p:txBody>
      </p:sp>
      <p:grpSp>
        <p:nvGrpSpPr>
          <p:cNvPr id="5" name="组合 4">
            <a:extLst>
              <a:ext uri="{FF2B5EF4-FFF2-40B4-BE49-F238E27FC236}">
                <a16:creationId xmlns:a16="http://schemas.microsoft.com/office/drawing/2014/main" id="{AB128861-1FB3-4BEE-80DE-AABFAF54A9E5}"/>
              </a:ext>
            </a:extLst>
          </p:cNvPr>
          <p:cNvGrpSpPr/>
          <p:nvPr/>
        </p:nvGrpSpPr>
        <p:grpSpPr>
          <a:xfrm>
            <a:off x="858270" y="1124744"/>
            <a:ext cx="10492354" cy="613772"/>
            <a:chOff x="858270" y="1124744"/>
            <a:chExt cx="10492354" cy="613772"/>
          </a:xfrm>
        </p:grpSpPr>
        <p:grpSp>
          <p:nvGrpSpPr>
            <p:cNvPr id="6" name="组合 5">
              <a:extLst>
                <a:ext uri="{FF2B5EF4-FFF2-40B4-BE49-F238E27FC236}">
                  <a16:creationId xmlns:a16="http://schemas.microsoft.com/office/drawing/2014/main" id="{C3CD844B-BA4C-4128-92A3-FEF8459B599D}"/>
                </a:ext>
              </a:extLst>
            </p:cNvPr>
            <p:cNvGrpSpPr/>
            <p:nvPr/>
          </p:nvGrpSpPr>
          <p:grpSpPr>
            <a:xfrm>
              <a:off x="858270" y="1196752"/>
              <a:ext cx="10492354" cy="541764"/>
              <a:chOff x="858270" y="1196752"/>
              <a:chExt cx="10492354" cy="541764"/>
            </a:xfrm>
          </p:grpSpPr>
          <p:sp>
            <p:nvSpPr>
              <p:cNvPr id="8" name="矩形 7">
                <a:extLst>
                  <a:ext uri="{FF2B5EF4-FFF2-40B4-BE49-F238E27FC236}">
                    <a16:creationId xmlns:a16="http://schemas.microsoft.com/office/drawing/2014/main" id="{57486268-6A87-4A75-8106-9ACB40F14F16}"/>
                  </a:ext>
                </a:extLst>
              </p:cNvPr>
              <p:cNvSpPr/>
              <p:nvPr/>
            </p:nvSpPr>
            <p:spPr>
              <a:xfrm>
                <a:off x="858270" y="1378476"/>
                <a:ext cx="360040" cy="360040"/>
              </a:xfrm>
              <a:prstGeom prst="rect">
                <a:avLst/>
              </a:prstGeom>
              <a:solidFill>
                <a:schemeClr val="tx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4EB124C-8ED5-4A72-828F-B226F4234B82}"/>
                  </a:ext>
                </a:extLst>
              </p:cNvPr>
              <p:cNvSpPr/>
              <p:nvPr/>
            </p:nvSpPr>
            <p:spPr>
              <a:xfrm>
                <a:off x="905907" y="1196752"/>
                <a:ext cx="504056" cy="5040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iconfont-11841-5650496">
                <a:extLst>
                  <a:ext uri="{FF2B5EF4-FFF2-40B4-BE49-F238E27FC236}">
                    <a16:creationId xmlns:a16="http://schemas.microsoft.com/office/drawing/2014/main" id="{374ECC51-C5DC-4814-8E52-00170FD54529}"/>
                  </a:ext>
                </a:extLst>
              </p:cNvPr>
              <p:cNvSpPr/>
              <p:nvPr/>
            </p:nvSpPr>
            <p:spPr>
              <a:xfrm>
                <a:off x="1002286" y="1321914"/>
                <a:ext cx="288032" cy="251668"/>
              </a:xfrm>
              <a:custGeom>
                <a:avLst/>
                <a:gdLst>
                  <a:gd name="connsiteX0" fmla="*/ 223413 w 446302"/>
                  <a:gd name="connsiteY0" fmla="*/ 289001 h 389956"/>
                  <a:gd name="connsiteX1" fmla="*/ 168842 w 446302"/>
                  <a:gd name="connsiteY1" fmla="*/ 360098 h 389956"/>
                  <a:gd name="connsiteX2" fmla="*/ 277413 w 446302"/>
                  <a:gd name="connsiteY2" fmla="*/ 360098 h 389956"/>
                  <a:gd name="connsiteX3" fmla="*/ 223413 w 446302"/>
                  <a:gd name="connsiteY3" fmla="*/ 249619 h 389956"/>
                  <a:gd name="connsiteX4" fmla="*/ 235508 w 446302"/>
                  <a:gd name="connsiteY4" fmla="*/ 255333 h 389956"/>
                  <a:gd name="connsiteX5" fmla="*/ 319317 w 446302"/>
                  <a:gd name="connsiteY5" fmla="*/ 365813 h 389956"/>
                  <a:gd name="connsiteX6" fmla="*/ 320555 w 446302"/>
                  <a:gd name="connsiteY6" fmla="*/ 381051 h 389956"/>
                  <a:gd name="connsiteX7" fmla="*/ 307222 w 446302"/>
                  <a:gd name="connsiteY7" fmla="*/ 389956 h 389956"/>
                  <a:gd name="connsiteX8" fmla="*/ 138985 w 446302"/>
                  <a:gd name="connsiteY8" fmla="*/ 389956 h 389956"/>
                  <a:gd name="connsiteX9" fmla="*/ 125652 w 446302"/>
                  <a:gd name="connsiteY9" fmla="*/ 381670 h 389956"/>
                  <a:gd name="connsiteX10" fmla="*/ 126938 w 446302"/>
                  <a:gd name="connsiteY10" fmla="*/ 366432 h 389956"/>
                  <a:gd name="connsiteX11" fmla="*/ 211366 w 446302"/>
                  <a:gd name="connsiteY11" fmla="*/ 255333 h 389956"/>
                  <a:gd name="connsiteX12" fmla="*/ 223413 w 446302"/>
                  <a:gd name="connsiteY12" fmla="*/ 249619 h 389956"/>
                  <a:gd name="connsiteX13" fmla="*/ 252059 w 446302"/>
                  <a:gd name="connsiteY13" fmla="*/ 149870 h 389956"/>
                  <a:gd name="connsiteX14" fmla="*/ 330079 w 446302"/>
                  <a:gd name="connsiteY14" fmla="*/ 170175 h 389956"/>
                  <a:gd name="connsiteX15" fmla="*/ 333269 w 446302"/>
                  <a:gd name="connsiteY15" fmla="*/ 181585 h 389956"/>
                  <a:gd name="connsiteX16" fmla="*/ 321841 w 446302"/>
                  <a:gd name="connsiteY16" fmla="*/ 184770 h 389956"/>
                  <a:gd name="connsiteX17" fmla="*/ 222175 w 446302"/>
                  <a:gd name="connsiteY17" fmla="*/ 174644 h 389956"/>
                  <a:gd name="connsiteX18" fmla="*/ 173890 w 446302"/>
                  <a:gd name="connsiteY18" fmla="*/ 185389 h 389956"/>
                  <a:gd name="connsiteX19" fmla="*/ 117414 w 446302"/>
                  <a:gd name="connsiteY19" fmla="*/ 173360 h 389956"/>
                  <a:gd name="connsiteX20" fmla="*/ 113605 w 446302"/>
                  <a:gd name="connsiteY20" fmla="*/ 161950 h 389956"/>
                  <a:gd name="connsiteX21" fmla="*/ 125033 w 446302"/>
                  <a:gd name="connsiteY21" fmla="*/ 158147 h 389956"/>
                  <a:gd name="connsiteX22" fmla="*/ 213889 w 446302"/>
                  <a:gd name="connsiteY22" fmla="*/ 159430 h 389956"/>
                  <a:gd name="connsiteX23" fmla="*/ 252059 w 446302"/>
                  <a:gd name="connsiteY23" fmla="*/ 149870 h 389956"/>
                  <a:gd name="connsiteX24" fmla="*/ 252059 w 446302"/>
                  <a:gd name="connsiteY24" fmla="*/ 110522 h 389956"/>
                  <a:gd name="connsiteX25" fmla="*/ 330079 w 446302"/>
                  <a:gd name="connsiteY25" fmla="*/ 130900 h 389956"/>
                  <a:gd name="connsiteX26" fmla="*/ 333269 w 446302"/>
                  <a:gd name="connsiteY26" fmla="*/ 142329 h 389956"/>
                  <a:gd name="connsiteX27" fmla="*/ 321841 w 446302"/>
                  <a:gd name="connsiteY27" fmla="*/ 145472 h 389956"/>
                  <a:gd name="connsiteX28" fmla="*/ 222175 w 446302"/>
                  <a:gd name="connsiteY28" fmla="*/ 135329 h 389956"/>
                  <a:gd name="connsiteX29" fmla="*/ 173890 w 446302"/>
                  <a:gd name="connsiteY29" fmla="*/ 146139 h 389956"/>
                  <a:gd name="connsiteX30" fmla="*/ 117414 w 446302"/>
                  <a:gd name="connsiteY30" fmla="*/ 134043 h 389956"/>
                  <a:gd name="connsiteX31" fmla="*/ 113605 w 446302"/>
                  <a:gd name="connsiteY31" fmla="*/ 122614 h 389956"/>
                  <a:gd name="connsiteX32" fmla="*/ 125033 w 446302"/>
                  <a:gd name="connsiteY32" fmla="*/ 118804 h 389956"/>
                  <a:gd name="connsiteX33" fmla="*/ 213889 w 446302"/>
                  <a:gd name="connsiteY33" fmla="*/ 120090 h 389956"/>
                  <a:gd name="connsiteX34" fmla="*/ 252059 w 446302"/>
                  <a:gd name="connsiteY34" fmla="*/ 110522 h 389956"/>
                  <a:gd name="connsiteX35" fmla="*/ 14618 w 446302"/>
                  <a:gd name="connsiteY35" fmla="*/ 0 h 389956"/>
                  <a:gd name="connsiteX36" fmla="*/ 431732 w 446302"/>
                  <a:gd name="connsiteY36" fmla="*/ 0 h 389956"/>
                  <a:gd name="connsiteX37" fmla="*/ 446302 w 446302"/>
                  <a:gd name="connsiteY37" fmla="*/ 14624 h 389956"/>
                  <a:gd name="connsiteX38" fmla="*/ 446302 w 446302"/>
                  <a:gd name="connsiteY38" fmla="*/ 288333 h 389956"/>
                  <a:gd name="connsiteX39" fmla="*/ 431732 w 446302"/>
                  <a:gd name="connsiteY39" fmla="*/ 302957 h 389956"/>
                  <a:gd name="connsiteX40" fmla="*/ 342833 w 446302"/>
                  <a:gd name="connsiteY40" fmla="*/ 302957 h 389956"/>
                  <a:gd name="connsiteX41" fmla="*/ 328215 w 446302"/>
                  <a:gd name="connsiteY41" fmla="*/ 288333 h 389956"/>
                  <a:gd name="connsiteX42" fmla="*/ 342833 w 446302"/>
                  <a:gd name="connsiteY42" fmla="*/ 273757 h 389956"/>
                  <a:gd name="connsiteX43" fmla="*/ 417114 w 446302"/>
                  <a:gd name="connsiteY43" fmla="*/ 273757 h 389956"/>
                  <a:gd name="connsiteX44" fmla="*/ 417114 w 446302"/>
                  <a:gd name="connsiteY44" fmla="*/ 29200 h 389956"/>
                  <a:gd name="connsiteX45" fmla="*/ 29855 w 446302"/>
                  <a:gd name="connsiteY45" fmla="*/ 29200 h 389956"/>
                  <a:gd name="connsiteX46" fmla="*/ 29855 w 446302"/>
                  <a:gd name="connsiteY46" fmla="*/ 273090 h 389956"/>
                  <a:gd name="connsiteX47" fmla="*/ 111754 w 446302"/>
                  <a:gd name="connsiteY47" fmla="*/ 273090 h 389956"/>
                  <a:gd name="connsiteX48" fmla="*/ 126324 w 446302"/>
                  <a:gd name="connsiteY48" fmla="*/ 287714 h 389956"/>
                  <a:gd name="connsiteX49" fmla="*/ 111754 w 446302"/>
                  <a:gd name="connsiteY49" fmla="*/ 302338 h 389956"/>
                  <a:gd name="connsiteX50" fmla="*/ 14618 w 446302"/>
                  <a:gd name="connsiteY50" fmla="*/ 302338 h 389956"/>
                  <a:gd name="connsiteX51" fmla="*/ 0 w 446302"/>
                  <a:gd name="connsiteY51" fmla="*/ 287714 h 389956"/>
                  <a:gd name="connsiteX52" fmla="*/ 0 w 446302"/>
                  <a:gd name="connsiteY52" fmla="*/ 14624 h 389956"/>
                  <a:gd name="connsiteX53" fmla="*/ 14618 w 446302"/>
                  <a:gd name="connsiteY53" fmla="*/ 0 h 38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46302" h="389956">
                    <a:moveTo>
                      <a:pt x="223413" y="289001"/>
                    </a:moveTo>
                    <a:lnTo>
                      <a:pt x="168842" y="360098"/>
                    </a:lnTo>
                    <a:lnTo>
                      <a:pt x="277413" y="360098"/>
                    </a:lnTo>
                    <a:close/>
                    <a:moveTo>
                      <a:pt x="223413" y="249619"/>
                    </a:moveTo>
                    <a:cubicBezTo>
                      <a:pt x="228508" y="249619"/>
                      <a:pt x="232318" y="251523"/>
                      <a:pt x="235508" y="255333"/>
                    </a:cubicBezTo>
                    <a:lnTo>
                      <a:pt x="319317" y="365813"/>
                    </a:lnTo>
                    <a:cubicBezTo>
                      <a:pt x="322460" y="370241"/>
                      <a:pt x="323126" y="376622"/>
                      <a:pt x="320555" y="381051"/>
                    </a:cubicBezTo>
                    <a:cubicBezTo>
                      <a:pt x="317412" y="386766"/>
                      <a:pt x="312317" y="389956"/>
                      <a:pt x="307222" y="389956"/>
                    </a:cubicBezTo>
                    <a:lnTo>
                      <a:pt x="138985" y="389956"/>
                    </a:lnTo>
                    <a:cubicBezTo>
                      <a:pt x="133271" y="389956"/>
                      <a:pt x="128176" y="386766"/>
                      <a:pt x="125652" y="381670"/>
                    </a:cubicBezTo>
                    <a:cubicBezTo>
                      <a:pt x="123128" y="376622"/>
                      <a:pt x="123747" y="370908"/>
                      <a:pt x="126938" y="366432"/>
                    </a:cubicBezTo>
                    <a:lnTo>
                      <a:pt x="211366" y="255333"/>
                    </a:lnTo>
                    <a:cubicBezTo>
                      <a:pt x="213889" y="251523"/>
                      <a:pt x="218366" y="249619"/>
                      <a:pt x="223413" y="249619"/>
                    </a:cubicBezTo>
                    <a:close/>
                    <a:moveTo>
                      <a:pt x="252059" y="149870"/>
                    </a:moveTo>
                    <a:cubicBezTo>
                      <a:pt x="290937" y="148790"/>
                      <a:pt x="328186" y="168749"/>
                      <a:pt x="330079" y="170175"/>
                    </a:cubicBezTo>
                    <a:cubicBezTo>
                      <a:pt x="333888" y="172742"/>
                      <a:pt x="335793" y="177782"/>
                      <a:pt x="333269" y="181585"/>
                    </a:cubicBezTo>
                    <a:cubicBezTo>
                      <a:pt x="330745" y="185389"/>
                      <a:pt x="325650" y="187290"/>
                      <a:pt x="321841" y="184770"/>
                    </a:cubicBezTo>
                    <a:cubicBezTo>
                      <a:pt x="321222" y="184152"/>
                      <a:pt x="262175" y="153059"/>
                      <a:pt x="222175" y="174644"/>
                    </a:cubicBezTo>
                    <a:cubicBezTo>
                      <a:pt x="205651" y="182251"/>
                      <a:pt x="189128" y="185389"/>
                      <a:pt x="173890" y="185389"/>
                    </a:cubicBezTo>
                    <a:cubicBezTo>
                      <a:pt x="143414" y="185389"/>
                      <a:pt x="119319" y="173978"/>
                      <a:pt x="117414" y="173360"/>
                    </a:cubicBezTo>
                    <a:cubicBezTo>
                      <a:pt x="112938" y="171458"/>
                      <a:pt x="111700" y="166371"/>
                      <a:pt x="113605" y="161950"/>
                    </a:cubicBezTo>
                    <a:cubicBezTo>
                      <a:pt x="115509" y="157528"/>
                      <a:pt x="120557" y="156245"/>
                      <a:pt x="125033" y="158147"/>
                    </a:cubicBezTo>
                    <a:cubicBezTo>
                      <a:pt x="125652" y="158765"/>
                      <a:pt x="173890" y="180967"/>
                      <a:pt x="213889" y="159430"/>
                    </a:cubicBezTo>
                    <a:cubicBezTo>
                      <a:pt x="225961" y="152929"/>
                      <a:pt x="239100" y="150231"/>
                      <a:pt x="252059" y="149870"/>
                    </a:cubicBezTo>
                    <a:close/>
                    <a:moveTo>
                      <a:pt x="252059" y="110522"/>
                    </a:moveTo>
                    <a:cubicBezTo>
                      <a:pt x="290937" y="109453"/>
                      <a:pt x="328186" y="129472"/>
                      <a:pt x="330079" y="130900"/>
                    </a:cubicBezTo>
                    <a:cubicBezTo>
                      <a:pt x="333888" y="133424"/>
                      <a:pt x="335793" y="138520"/>
                      <a:pt x="333269" y="142329"/>
                    </a:cubicBezTo>
                    <a:cubicBezTo>
                      <a:pt x="330745" y="146139"/>
                      <a:pt x="325650" y="148044"/>
                      <a:pt x="321841" y="145472"/>
                    </a:cubicBezTo>
                    <a:cubicBezTo>
                      <a:pt x="321222" y="144853"/>
                      <a:pt x="262175" y="113757"/>
                      <a:pt x="222175" y="135329"/>
                    </a:cubicBezTo>
                    <a:cubicBezTo>
                      <a:pt x="205651" y="143568"/>
                      <a:pt x="189128" y="146139"/>
                      <a:pt x="173890" y="146139"/>
                    </a:cubicBezTo>
                    <a:cubicBezTo>
                      <a:pt x="143414" y="146139"/>
                      <a:pt x="119319" y="134710"/>
                      <a:pt x="117414" y="134043"/>
                    </a:cubicBezTo>
                    <a:cubicBezTo>
                      <a:pt x="112938" y="132138"/>
                      <a:pt x="111700" y="127090"/>
                      <a:pt x="113605" y="122614"/>
                    </a:cubicBezTo>
                    <a:cubicBezTo>
                      <a:pt x="115509" y="118185"/>
                      <a:pt x="120557" y="116900"/>
                      <a:pt x="125033" y="118804"/>
                    </a:cubicBezTo>
                    <a:cubicBezTo>
                      <a:pt x="125652" y="119471"/>
                      <a:pt x="173890" y="141663"/>
                      <a:pt x="213889" y="120090"/>
                    </a:cubicBezTo>
                    <a:cubicBezTo>
                      <a:pt x="225961" y="113578"/>
                      <a:pt x="239100" y="110879"/>
                      <a:pt x="252059" y="110522"/>
                    </a:cubicBezTo>
                    <a:close/>
                    <a:moveTo>
                      <a:pt x="14618" y="0"/>
                    </a:moveTo>
                    <a:lnTo>
                      <a:pt x="431732" y="0"/>
                    </a:lnTo>
                    <a:cubicBezTo>
                      <a:pt x="439969" y="0"/>
                      <a:pt x="446302" y="6335"/>
                      <a:pt x="446302" y="14624"/>
                    </a:cubicBezTo>
                    <a:lnTo>
                      <a:pt x="446302" y="288333"/>
                    </a:lnTo>
                    <a:cubicBezTo>
                      <a:pt x="446302" y="296622"/>
                      <a:pt x="439350" y="302957"/>
                      <a:pt x="431732" y="302957"/>
                    </a:cubicBezTo>
                    <a:lnTo>
                      <a:pt x="342833" y="302957"/>
                    </a:lnTo>
                    <a:cubicBezTo>
                      <a:pt x="334596" y="302957"/>
                      <a:pt x="328215" y="296622"/>
                      <a:pt x="328215" y="288333"/>
                    </a:cubicBezTo>
                    <a:cubicBezTo>
                      <a:pt x="328215" y="280093"/>
                      <a:pt x="334596" y="273757"/>
                      <a:pt x="342833" y="273757"/>
                    </a:cubicBezTo>
                    <a:lnTo>
                      <a:pt x="417114" y="273757"/>
                    </a:lnTo>
                    <a:lnTo>
                      <a:pt x="417114" y="29200"/>
                    </a:lnTo>
                    <a:lnTo>
                      <a:pt x="29855" y="29200"/>
                    </a:lnTo>
                    <a:lnTo>
                      <a:pt x="29855" y="273090"/>
                    </a:lnTo>
                    <a:lnTo>
                      <a:pt x="111754" y="273090"/>
                    </a:lnTo>
                    <a:cubicBezTo>
                      <a:pt x="119992" y="273090"/>
                      <a:pt x="126324" y="279473"/>
                      <a:pt x="126324" y="287714"/>
                    </a:cubicBezTo>
                    <a:cubicBezTo>
                      <a:pt x="126324" y="295955"/>
                      <a:pt x="119992" y="302338"/>
                      <a:pt x="111754" y="302338"/>
                    </a:cubicBezTo>
                    <a:lnTo>
                      <a:pt x="14618" y="302338"/>
                    </a:lnTo>
                    <a:cubicBezTo>
                      <a:pt x="6333" y="302338"/>
                      <a:pt x="0" y="295955"/>
                      <a:pt x="0" y="287714"/>
                    </a:cubicBezTo>
                    <a:lnTo>
                      <a:pt x="0" y="14624"/>
                    </a:lnTo>
                    <a:cubicBezTo>
                      <a:pt x="0" y="6335"/>
                      <a:pt x="6333" y="0"/>
                      <a:pt x="1461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6A36AB47-27E2-4C27-822C-EB93ED8ABBF6}"/>
                  </a:ext>
                </a:extLst>
              </p:cNvPr>
              <p:cNvSpPr/>
              <p:nvPr/>
            </p:nvSpPr>
            <p:spPr>
              <a:xfrm>
                <a:off x="1415479" y="1196752"/>
                <a:ext cx="9935145" cy="504056"/>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D15ED4DE-0A92-476D-ABF5-913341AFB6F2}"/>
                </a:ext>
              </a:extLst>
            </p:cNvPr>
            <p:cNvSpPr txBox="1"/>
            <p:nvPr/>
          </p:nvSpPr>
          <p:spPr>
            <a:xfrm>
              <a:off x="1568673" y="1124744"/>
              <a:ext cx="8127727" cy="581057"/>
            </a:xfrm>
            <a:prstGeom prst="rect">
              <a:avLst/>
            </a:prstGeom>
            <a:noFill/>
          </p:spPr>
          <p:txBody>
            <a:bodyPr wrap="square">
              <a:spAutoFit/>
            </a:bodyPr>
            <a:lstStyle/>
            <a:p>
              <a:pPr marL="0" marR="0" lvl="0" indent="0" algn="just" defTabSz="914400" rtl="0" eaLnBrk="1" fontAlgn="auto" latinLnBrk="1" hangingPunct="0">
                <a:lnSpc>
                  <a:spcPct val="150000"/>
                </a:lnSpc>
                <a:spcBef>
                  <a:spcPct val="0"/>
                </a:spcBef>
                <a:spcAft>
                  <a:spcPct val="0"/>
                </a:spcAft>
                <a:buClr>
                  <a:srgbClr val="032089"/>
                </a:buClr>
                <a:buSzTx/>
                <a:buFontTx/>
                <a:buNone/>
                <a:tabLst/>
                <a:defRPr/>
              </a:pPr>
              <a:r>
                <a:rPr kumimoji="0" lang="en-US" altLang="zh-CN" sz="2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2.</a:t>
              </a:r>
              <a:r>
                <a:rPr kumimoji="0" lang="zh-CN" altLang="en-US" sz="2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选择能够反映现象本质的标志</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数据分组的原则和依据</a:t>
            </a:r>
          </a:p>
        </p:txBody>
      </p:sp>
      <p:sp>
        <p:nvSpPr>
          <p:cNvPr id="4" name="文本框 3"/>
          <p:cNvSpPr txBox="1"/>
          <p:nvPr/>
        </p:nvSpPr>
        <p:spPr>
          <a:xfrm>
            <a:off x="1299474" y="1952308"/>
            <a:ext cx="9593053" cy="2346283"/>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endParaRPr lang="zh-CN" altLang="en-US" sz="2000" dirty="0">
              <a:solidFill>
                <a:schemeClr val="bg1"/>
              </a:solidFill>
              <a:latin typeface="微软雅黑" panose="020B0503020204020204" pitchFamily="34" charset="-122"/>
              <a:ea typeface="微软雅黑" panose="020B0503020204020204" pitchFamily="34" charset="-122"/>
              <a:sym typeface="+mn-ea"/>
            </a:endParaRP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社会经济现象随时间、地点、条件的不同而经常发生变化。同一分组标志在某一时期适用，在另一时期就不一定适用，在另一条件下就不一定适用。某一标志在一定历史条件下是重要的分组标志，但时过境迁，可能失去其重要意义。因此，在选择分组标志时，应考虑到现象所处的具体历史条件或经济条件，做到与时俱进。</a:t>
            </a:r>
          </a:p>
        </p:txBody>
      </p:sp>
      <p:grpSp>
        <p:nvGrpSpPr>
          <p:cNvPr id="6" name="组合 5">
            <a:extLst>
              <a:ext uri="{FF2B5EF4-FFF2-40B4-BE49-F238E27FC236}">
                <a16:creationId xmlns:a16="http://schemas.microsoft.com/office/drawing/2014/main" id="{533F154F-A9FA-430F-9A04-49E9677C4B80}"/>
              </a:ext>
            </a:extLst>
          </p:cNvPr>
          <p:cNvGrpSpPr/>
          <p:nvPr/>
        </p:nvGrpSpPr>
        <p:grpSpPr>
          <a:xfrm>
            <a:off x="858270" y="1124744"/>
            <a:ext cx="10492354" cy="613772"/>
            <a:chOff x="858270" y="1124744"/>
            <a:chExt cx="10492354" cy="613772"/>
          </a:xfrm>
        </p:grpSpPr>
        <p:grpSp>
          <p:nvGrpSpPr>
            <p:cNvPr id="7" name="组合 6">
              <a:extLst>
                <a:ext uri="{FF2B5EF4-FFF2-40B4-BE49-F238E27FC236}">
                  <a16:creationId xmlns:a16="http://schemas.microsoft.com/office/drawing/2014/main" id="{D8FC7E4B-9F2D-44D1-AE7E-760DBDE161C8}"/>
                </a:ext>
              </a:extLst>
            </p:cNvPr>
            <p:cNvGrpSpPr/>
            <p:nvPr/>
          </p:nvGrpSpPr>
          <p:grpSpPr>
            <a:xfrm>
              <a:off x="858270" y="1196752"/>
              <a:ext cx="10492354" cy="541764"/>
              <a:chOff x="858270" y="1196752"/>
              <a:chExt cx="10492354" cy="541764"/>
            </a:xfrm>
          </p:grpSpPr>
          <p:sp>
            <p:nvSpPr>
              <p:cNvPr id="9" name="矩形 8">
                <a:extLst>
                  <a:ext uri="{FF2B5EF4-FFF2-40B4-BE49-F238E27FC236}">
                    <a16:creationId xmlns:a16="http://schemas.microsoft.com/office/drawing/2014/main" id="{F8342366-D5FB-4028-B5DF-7E1D16239FBA}"/>
                  </a:ext>
                </a:extLst>
              </p:cNvPr>
              <p:cNvSpPr/>
              <p:nvPr/>
            </p:nvSpPr>
            <p:spPr>
              <a:xfrm>
                <a:off x="858270" y="1378476"/>
                <a:ext cx="360040" cy="360040"/>
              </a:xfrm>
              <a:prstGeom prst="rect">
                <a:avLst/>
              </a:prstGeom>
              <a:solidFill>
                <a:schemeClr val="tx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7495431-1B46-46F8-9EE0-9524337FC991}"/>
                  </a:ext>
                </a:extLst>
              </p:cNvPr>
              <p:cNvSpPr/>
              <p:nvPr/>
            </p:nvSpPr>
            <p:spPr>
              <a:xfrm>
                <a:off x="905907" y="1196752"/>
                <a:ext cx="504056" cy="5040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iconfont-11841-5650496">
                <a:extLst>
                  <a:ext uri="{FF2B5EF4-FFF2-40B4-BE49-F238E27FC236}">
                    <a16:creationId xmlns:a16="http://schemas.microsoft.com/office/drawing/2014/main" id="{120A1EFE-B1A7-421E-BBBA-FD5B5E791F95}"/>
                  </a:ext>
                </a:extLst>
              </p:cNvPr>
              <p:cNvSpPr/>
              <p:nvPr/>
            </p:nvSpPr>
            <p:spPr>
              <a:xfrm>
                <a:off x="1002286" y="1321914"/>
                <a:ext cx="288032" cy="251668"/>
              </a:xfrm>
              <a:custGeom>
                <a:avLst/>
                <a:gdLst>
                  <a:gd name="connsiteX0" fmla="*/ 223413 w 446302"/>
                  <a:gd name="connsiteY0" fmla="*/ 289001 h 389956"/>
                  <a:gd name="connsiteX1" fmla="*/ 168842 w 446302"/>
                  <a:gd name="connsiteY1" fmla="*/ 360098 h 389956"/>
                  <a:gd name="connsiteX2" fmla="*/ 277413 w 446302"/>
                  <a:gd name="connsiteY2" fmla="*/ 360098 h 389956"/>
                  <a:gd name="connsiteX3" fmla="*/ 223413 w 446302"/>
                  <a:gd name="connsiteY3" fmla="*/ 249619 h 389956"/>
                  <a:gd name="connsiteX4" fmla="*/ 235508 w 446302"/>
                  <a:gd name="connsiteY4" fmla="*/ 255333 h 389956"/>
                  <a:gd name="connsiteX5" fmla="*/ 319317 w 446302"/>
                  <a:gd name="connsiteY5" fmla="*/ 365813 h 389956"/>
                  <a:gd name="connsiteX6" fmla="*/ 320555 w 446302"/>
                  <a:gd name="connsiteY6" fmla="*/ 381051 h 389956"/>
                  <a:gd name="connsiteX7" fmla="*/ 307222 w 446302"/>
                  <a:gd name="connsiteY7" fmla="*/ 389956 h 389956"/>
                  <a:gd name="connsiteX8" fmla="*/ 138985 w 446302"/>
                  <a:gd name="connsiteY8" fmla="*/ 389956 h 389956"/>
                  <a:gd name="connsiteX9" fmla="*/ 125652 w 446302"/>
                  <a:gd name="connsiteY9" fmla="*/ 381670 h 389956"/>
                  <a:gd name="connsiteX10" fmla="*/ 126938 w 446302"/>
                  <a:gd name="connsiteY10" fmla="*/ 366432 h 389956"/>
                  <a:gd name="connsiteX11" fmla="*/ 211366 w 446302"/>
                  <a:gd name="connsiteY11" fmla="*/ 255333 h 389956"/>
                  <a:gd name="connsiteX12" fmla="*/ 223413 w 446302"/>
                  <a:gd name="connsiteY12" fmla="*/ 249619 h 389956"/>
                  <a:gd name="connsiteX13" fmla="*/ 252059 w 446302"/>
                  <a:gd name="connsiteY13" fmla="*/ 149870 h 389956"/>
                  <a:gd name="connsiteX14" fmla="*/ 330079 w 446302"/>
                  <a:gd name="connsiteY14" fmla="*/ 170175 h 389956"/>
                  <a:gd name="connsiteX15" fmla="*/ 333269 w 446302"/>
                  <a:gd name="connsiteY15" fmla="*/ 181585 h 389956"/>
                  <a:gd name="connsiteX16" fmla="*/ 321841 w 446302"/>
                  <a:gd name="connsiteY16" fmla="*/ 184770 h 389956"/>
                  <a:gd name="connsiteX17" fmla="*/ 222175 w 446302"/>
                  <a:gd name="connsiteY17" fmla="*/ 174644 h 389956"/>
                  <a:gd name="connsiteX18" fmla="*/ 173890 w 446302"/>
                  <a:gd name="connsiteY18" fmla="*/ 185389 h 389956"/>
                  <a:gd name="connsiteX19" fmla="*/ 117414 w 446302"/>
                  <a:gd name="connsiteY19" fmla="*/ 173360 h 389956"/>
                  <a:gd name="connsiteX20" fmla="*/ 113605 w 446302"/>
                  <a:gd name="connsiteY20" fmla="*/ 161950 h 389956"/>
                  <a:gd name="connsiteX21" fmla="*/ 125033 w 446302"/>
                  <a:gd name="connsiteY21" fmla="*/ 158147 h 389956"/>
                  <a:gd name="connsiteX22" fmla="*/ 213889 w 446302"/>
                  <a:gd name="connsiteY22" fmla="*/ 159430 h 389956"/>
                  <a:gd name="connsiteX23" fmla="*/ 252059 w 446302"/>
                  <a:gd name="connsiteY23" fmla="*/ 149870 h 389956"/>
                  <a:gd name="connsiteX24" fmla="*/ 252059 w 446302"/>
                  <a:gd name="connsiteY24" fmla="*/ 110522 h 389956"/>
                  <a:gd name="connsiteX25" fmla="*/ 330079 w 446302"/>
                  <a:gd name="connsiteY25" fmla="*/ 130900 h 389956"/>
                  <a:gd name="connsiteX26" fmla="*/ 333269 w 446302"/>
                  <a:gd name="connsiteY26" fmla="*/ 142329 h 389956"/>
                  <a:gd name="connsiteX27" fmla="*/ 321841 w 446302"/>
                  <a:gd name="connsiteY27" fmla="*/ 145472 h 389956"/>
                  <a:gd name="connsiteX28" fmla="*/ 222175 w 446302"/>
                  <a:gd name="connsiteY28" fmla="*/ 135329 h 389956"/>
                  <a:gd name="connsiteX29" fmla="*/ 173890 w 446302"/>
                  <a:gd name="connsiteY29" fmla="*/ 146139 h 389956"/>
                  <a:gd name="connsiteX30" fmla="*/ 117414 w 446302"/>
                  <a:gd name="connsiteY30" fmla="*/ 134043 h 389956"/>
                  <a:gd name="connsiteX31" fmla="*/ 113605 w 446302"/>
                  <a:gd name="connsiteY31" fmla="*/ 122614 h 389956"/>
                  <a:gd name="connsiteX32" fmla="*/ 125033 w 446302"/>
                  <a:gd name="connsiteY32" fmla="*/ 118804 h 389956"/>
                  <a:gd name="connsiteX33" fmla="*/ 213889 w 446302"/>
                  <a:gd name="connsiteY33" fmla="*/ 120090 h 389956"/>
                  <a:gd name="connsiteX34" fmla="*/ 252059 w 446302"/>
                  <a:gd name="connsiteY34" fmla="*/ 110522 h 389956"/>
                  <a:gd name="connsiteX35" fmla="*/ 14618 w 446302"/>
                  <a:gd name="connsiteY35" fmla="*/ 0 h 389956"/>
                  <a:gd name="connsiteX36" fmla="*/ 431732 w 446302"/>
                  <a:gd name="connsiteY36" fmla="*/ 0 h 389956"/>
                  <a:gd name="connsiteX37" fmla="*/ 446302 w 446302"/>
                  <a:gd name="connsiteY37" fmla="*/ 14624 h 389956"/>
                  <a:gd name="connsiteX38" fmla="*/ 446302 w 446302"/>
                  <a:gd name="connsiteY38" fmla="*/ 288333 h 389956"/>
                  <a:gd name="connsiteX39" fmla="*/ 431732 w 446302"/>
                  <a:gd name="connsiteY39" fmla="*/ 302957 h 389956"/>
                  <a:gd name="connsiteX40" fmla="*/ 342833 w 446302"/>
                  <a:gd name="connsiteY40" fmla="*/ 302957 h 389956"/>
                  <a:gd name="connsiteX41" fmla="*/ 328215 w 446302"/>
                  <a:gd name="connsiteY41" fmla="*/ 288333 h 389956"/>
                  <a:gd name="connsiteX42" fmla="*/ 342833 w 446302"/>
                  <a:gd name="connsiteY42" fmla="*/ 273757 h 389956"/>
                  <a:gd name="connsiteX43" fmla="*/ 417114 w 446302"/>
                  <a:gd name="connsiteY43" fmla="*/ 273757 h 389956"/>
                  <a:gd name="connsiteX44" fmla="*/ 417114 w 446302"/>
                  <a:gd name="connsiteY44" fmla="*/ 29200 h 389956"/>
                  <a:gd name="connsiteX45" fmla="*/ 29855 w 446302"/>
                  <a:gd name="connsiteY45" fmla="*/ 29200 h 389956"/>
                  <a:gd name="connsiteX46" fmla="*/ 29855 w 446302"/>
                  <a:gd name="connsiteY46" fmla="*/ 273090 h 389956"/>
                  <a:gd name="connsiteX47" fmla="*/ 111754 w 446302"/>
                  <a:gd name="connsiteY47" fmla="*/ 273090 h 389956"/>
                  <a:gd name="connsiteX48" fmla="*/ 126324 w 446302"/>
                  <a:gd name="connsiteY48" fmla="*/ 287714 h 389956"/>
                  <a:gd name="connsiteX49" fmla="*/ 111754 w 446302"/>
                  <a:gd name="connsiteY49" fmla="*/ 302338 h 389956"/>
                  <a:gd name="connsiteX50" fmla="*/ 14618 w 446302"/>
                  <a:gd name="connsiteY50" fmla="*/ 302338 h 389956"/>
                  <a:gd name="connsiteX51" fmla="*/ 0 w 446302"/>
                  <a:gd name="connsiteY51" fmla="*/ 287714 h 389956"/>
                  <a:gd name="connsiteX52" fmla="*/ 0 w 446302"/>
                  <a:gd name="connsiteY52" fmla="*/ 14624 h 389956"/>
                  <a:gd name="connsiteX53" fmla="*/ 14618 w 446302"/>
                  <a:gd name="connsiteY53" fmla="*/ 0 h 38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46302" h="389956">
                    <a:moveTo>
                      <a:pt x="223413" y="289001"/>
                    </a:moveTo>
                    <a:lnTo>
                      <a:pt x="168842" y="360098"/>
                    </a:lnTo>
                    <a:lnTo>
                      <a:pt x="277413" y="360098"/>
                    </a:lnTo>
                    <a:close/>
                    <a:moveTo>
                      <a:pt x="223413" y="249619"/>
                    </a:moveTo>
                    <a:cubicBezTo>
                      <a:pt x="228508" y="249619"/>
                      <a:pt x="232318" y="251523"/>
                      <a:pt x="235508" y="255333"/>
                    </a:cubicBezTo>
                    <a:lnTo>
                      <a:pt x="319317" y="365813"/>
                    </a:lnTo>
                    <a:cubicBezTo>
                      <a:pt x="322460" y="370241"/>
                      <a:pt x="323126" y="376622"/>
                      <a:pt x="320555" y="381051"/>
                    </a:cubicBezTo>
                    <a:cubicBezTo>
                      <a:pt x="317412" y="386766"/>
                      <a:pt x="312317" y="389956"/>
                      <a:pt x="307222" y="389956"/>
                    </a:cubicBezTo>
                    <a:lnTo>
                      <a:pt x="138985" y="389956"/>
                    </a:lnTo>
                    <a:cubicBezTo>
                      <a:pt x="133271" y="389956"/>
                      <a:pt x="128176" y="386766"/>
                      <a:pt x="125652" y="381670"/>
                    </a:cubicBezTo>
                    <a:cubicBezTo>
                      <a:pt x="123128" y="376622"/>
                      <a:pt x="123747" y="370908"/>
                      <a:pt x="126938" y="366432"/>
                    </a:cubicBezTo>
                    <a:lnTo>
                      <a:pt x="211366" y="255333"/>
                    </a:lnTo>
                    <a:cubicBezTo>
                      <a:pt x="213889" y="251523"/>
                      <a:pt x="218366" y="249619"/>
                      <a:pt x="223413" y="249619"/>
                    </a:cubicBezTo>
                    <a:close/>
                    <a:moveTo>
                      <a:pt x="252059" y="149870"/>
                    </a:moveTo>
                    <a:cubicBezTo>
                      <a:pt x="290937" y="148790"/>
                      <a:pt x="328186" y="168749"/>
                      <a:pt x="330079" y="170175"/>
                    </a:cubicBezTo>
                    <a:cubicBezTo>
                      <a:pt x="333888" y="172742"/>
                      <a:pt x="335793" y="177782"/>
                      <a:pt x="333269" y="181585"/>
                    </a:cubicBezTo>
                    <a:cubicBezTo>
                      <a:pt x="330745" y="185389"/>
                      <a:pt x="325650" y="187290"/>
                      <a:pt x="321841" y="184770"/>
                    </a:cubicBezTo>
                    <a:cubicBezTo>
                      <a:pt x="321222" y="184152"/>
                      <a:pt x="262175" y="153059"/>
                      <a:pt x="222175" y="174644"/>
                    </a:cubicBezTo>
                    <a:cubicBezTo>
                      <a:pt x="205651" y="182251"/>
                      <a:pt x="189128" y="185389"/>
                      <a:pt x="173890" y="185389"/>
                    </a:cubicBezTo>
                    <a:cubicBezTo>
                      <a:pt x="143414" y="185389"/>
                      <a:pt x="119319" y="173978"/>
                      <a:pt x="117414" y="173360"/>
                    </a:cubicBezTo>
                    <a:cubicBezTo>
                      <a:pt x="112938" y="171458"/>
                      <a:pt x="111700" y="166371"/>
                      <a:pt x="113605" y="161950"/>
                    </a:cubicBezTo>
                    <a:cubicBezTo>
                      <a:pt x="115509" y="157528"/>
                      <a:pt x="120557" y="156245"/>
                      <a:pt x="125033" y="158147"/>
                    </a:cubicBezTo>
                    <a:cubicBezTo>
                      <a:pt x="125652" y="158765"/>
                      <a:pt x="173890" y="180967"/>
                      <a:pt x="213889" y="159430"/>
                    </a:cubicBezTo>
                    <a:cubicBezTo>
                      <a:pt x="225961" y="152929"/>
                      <a:pt x="239100" y="150231"/>
                      <a:pt x="252059" y="149870"/>
                    </a:cubicBezTo>
                    <a:close/>
                    <a:moveTo>
                      <a:pt x="252059" y="110522"/>
                    </a:moveTo>
                    <a:cubicBezTo>
                      <a:pt x="290937" y="109453"/>
                      <a:pt x="328186" y="129472"/>
                      <a:pt x="330079" y="130900"/>
                    </a:cubicBezTo>
                    <a:cubicBezTo>
                      <a:pt x="333888" y="133424"/>
                      <a:pt x="335793" y="138520"/>
                      <a:pt x="333269" y="142329"/>
                    </a:cubicBezTo>
                    <a:cubicBezTo>
                      <a:pt x="330745" y="146139"/>
                      <a:pt x="325650" y="148044"/>
                      <a:pt x="321841" y="145472"/>
                    </a:cubicBezTo>
                    <a:cubicBezTo>
                      <a:pt x="321222" y="144853"/>
                      <a:pt x="262175" y="113757"/>
                      <a:pt x="222175" y="135329"/>
                    </a:cubicBezTo>
                    <a:cubicBezTo>
                      <a:pt x="205651" y="143568"/>
                      <a:pt x="189128" y="146139"/>
                      <a:pt x="173890" y="146139"/>
                    </a:cubicBezTo>
                    <a:cubicBezTo>
                      <a:pt x="143414" y="146139"/>
                      <a:pt x="119319" y="134710"/>
                      <a:pt x="117414" y="134043"/>
                    </a:cubicBezTo>
                    <a:cubicBezTo>
                      <a:pt x="112938" y="132138"/>
                      <a:pt x="111700" y="127090"/>
                      <a:pt x="113605" y="122614"/>
                    </a:cubicBezTo>
                    <a:cubicBezTo>
                      <a:pt x="115509" y="118185"/>
                      <a:pt x="120557" y="116900"/>
                      <a:pt x="125033" y="118804"/>
                    </a:cubicBezTo>
                    <a:cubicBezTo>
                      <a:pt x="125652" y="119471"/>
                      <a:pt x="173890" y="141663"/>
                      <a:pt x="213889" y="120090"/>
                    </a:cubicBezTo>
                    <a:cubicBezTo>
                      <a:pt x="225961" y="113578"/>
                      <a:pt x="239100" y="110879"/>
                      <a:pt x="252059" y="110522"/>
                    </a:cubicBezTo>
                    <a:close/>
                    <a:moveTo>
                      <a:pt x="14618" y="0"/>
                    </a:moveTo>
                    <a:lnTo>
                      <a:pt x="431732" y="0"/>
                    </a:lnTo>
                    <a:cubicBezTo>
                      <a:pt x="439969" y="0"/>
                      <a:pt x="446302" y="6335"/>
                      <a:pt x="446302" y="14624"/>
                    </a:cubicBezTo>
                    <a:lnTo>
                      <a:pt x="446302" y="288333"/>
                    </a:lnTo>
                    <a:cubicBezTo>
                      <a:pt x="446302" y="296622"/>
                      <a:pt x="439350" y="302957"/>
                      <a:pt x="431732" y="302957"/>
                    </a:cubicBezTo>
                    <a:lnTo>
                      <a:pt x="342833" y="302957"/>
                    </a:lnTo>
                    <a:cubicBezTo>
                      <a:pt x="334596" y="302957"/>
                      <a:pt x="328215" y="296622"/>
                      <a:pt x="328215" y="288333"/>
                    </a:cubicBezTo>
                    <a:cubicBezTo>
                      <a:pt x="328215" y="280093"/>
                      <a:pt x="334596" y="273757"/>
                      <a:pt x="342833" y="273757"/>
                    </a:cubicBezTo>
                    <a:lnTo>
                      <a:pt x="417114" y="273757"/>
                    </a:lnTo>
                    <a:lnTo>
                      <a:pt x="417114" y="29200"/>
                    </a:lnTo>
                    <a:lnTo>
                      <a:pt x="29855" y="29200"/>
                    </a:lnTo>
                    <a:lnTo>
                      <a:pt x="29855" y="273090"/>
                    </a:lnTo>
                    <a:lnTo>
                      <a:pt x="111754" y="273090"/>
                    </a:lnTo>
                    <a:cubicBezTo>
                      <a:pt x="119992" y="273090"/>
                      <a:pt x="126324" y="279473"/>
                      <a:pt x="126324" y="287714"/>
                    </a:cubicBezTo>
                    <a:cubicBezTo>
                      <a:pt x="126324" y="295955"/>
                      <a:pt x="119992" y="302338"/>
                      <a:pt x="111754" y="302338"/>
                    </a:cubicBezTo>
                    <a:lnTo>
                      <a:pt x="14618" y="302338"/>
                    </a:lnTo>
                    <a:cubicBezTo>
                      <a:pt x="6333" y="302338"/>
                      <a:pt x="0" y="295955"/>
                      <a:pt x="0" y="287714"/>
                    </a:cubicBezTo>
                    <a:lnTo>
                      <a:pt x="0" y="14624"/>
                    </a:lnTo>
                    <a:cubicBezTo>
                      <a:pt x="0" y="6335"/>
                      <a:pt x="6333" y="0"/>
                      <a:pt x="1461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CC22F4B8-A18E-4EB8-8E7D-170D2E03B187}"/>
                  </a:ext>
                </a:extLst>
              </p:cNvPr>
              <p:cNvSpPr/>
              <p:nvPr/>
            </p:nvSpPr>
            <p:spPr>
              <a:xfrm>
                <a:off x="1415479" y="1196752"/>
                <a:ext cx="9935145" cy="504056"/>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3A5DAE6A-4766-4369-A49D-6BC910D0B95F}"/>
                </a:ext>
              </a:extLst>
            </p:cNvPr>
            <p:cNvSpPr txBox="1"/>
            <p:nvPr/>
          </p:nvSpPr>
          <p:spPr>
            <a:xfrm>
              <a:off x="1568673" y="1124744"/>
              <a:ext cx="8127727" cy="581057"/>
            </a:xfrm>
            <a:prstGeom prst="rect">
              <a:avLst/>
            </a:prstGeom>
            <a:noFill/>
          </p:spPr>
          <p:txBody>
            <a:bodyPr wrap="square">
              <a:spAutoFit/>
            </a:bodyPr>
            <a:lstStyle/>
            <a:p>
              <a:pPr marL="0" marR="0" lvl="0" indent="0" algn="just" defTabSz="914400" rtl="0" eaLnBrk="1" fontAlgn="auto" latinLnBrk="1" hangingPunct="0">
                <a:lnSpc>
                  <a:spcPct val="150000"/>
                </a:lnSpc>
                <a:spcBef>
                  <a:spcPct val="0"/>
                </a:spcBef>
                <a:spcAft>
                  <a:spcPct val="0"/>
                </a:spcAft>
                <a:buClr>
                  <a:srgbClr val="032089"/>
                </a:buClr>
                <a:buSzTx/>
                <a:buFontTx/>
                <a:buNone/>
                <a:tabLst/>
                <a:defRPr/>
              </a:pPr>
              <a:r>
                <a:rPr kumimoji="0" lang="en-US" altLang="zh-CN" sz="2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3.</a:t>
              </a:r>
              <a:r>
                <a:rPr kumimoji="0" lang="zh-CN" altLang="en-US" sz="2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考虑现象所处的历史条件或经济条件</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nvGrpSpPr>
          <p:cNvPr id="17" name="组合 16"/>
          <p:cNvGrpSpPr/>
          <p:nvPr/>
        </p:nvGrpSpPr>
        <p:grpSpPr>
          <a:xfrm>
            <a:off x="102000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latin typeface="+mn-lt"/>
                  <a:cs typeface="+mn-lt"/>
                  <a:sym typeface="+mn-lt"/>
                </a:rPr>
                <a:t>0</a:t>
              </a:r>
              <a:r>
                <a:rPr lang="en-US" sz="8000" b="1" dirty="0">
                  <a:solidFill>
                    <a:schemeClr val="bg1"/>
                  </a:solidFill>
                  <a:latin typeface="+mn-lt"/>
                  <a:cs typeface="+mn-lt"/>
                  <a:sym typeface="+mn-lt"/>
                </a:rPr>
                <a:t>3</a:t>
              </a:r>
              <a:endParaRPr lang="en-US" sz="8000" b="1" dirty="0">
                <a:solidFill>
                  <a:srgbClr val="01E2BC"/>
                </a:solidFill>
                <a:latin typeface="+mn-lt"/>
                <a:cs typeface="+mn-lt"/>
                <a:sym typeface="+mn-lt"/>
              </a:endParaRPr>
            </a:p>
          </p:txBody>
        </p:sp>
      </p:grpSp>
      <p:sp>
        <p:nvSpPr>
          <p:cNvPr id="25" name="Rectangle 3"/>
          <p:cNvSpPr txBox="1">
            <a:spLocks noChangeArrowheads="1"/>
          </p:cNvSpPr>
          <p:nvPr/>
        </p:nvSpPr>
        <p:spPr bwMode="auto">
          <a:xfrm>
            <a:off x="3869055" y="2640965"/>
            <a:ext cx="7450455" cy="1014730"/>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000" b="1" dirty="0">
                <a:latin typeface="+mn-lt"/>
                <a:ea typeface="+mn-ea"/>
                <a:cs typeface="+mn-ea"/>
                <a:sym typeface="+mn-lt"/>
              </a:rPr>
              <a:t>数据分组方法与体系</a:t>
            </a:r>
          </a:p>
        </p:txBody>
      </p:sp>
      <p:cxnSp>
        <p:nvCxnSpPr>
          <p:cNvPr id="26" name="Straight Connector 4"/>
          <p:cNvCxnSpPr/>
          <p:nvPr/>
        </p:nvCxnSpPr>
        <p:spPr>
          <a:xfrm>
            <a:off x="3869690" y="4010025"/>
            <a:ext cx="7450455"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a:fillRect/>
          </a:stretch>
        </p:blipFill>
        <p:spPr>
          <a:xfrm>
            <a:off x="10960768" y="279048"/>
            <a:ext cx="878305" cy="579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899"/>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数据分组方法与体系</a:t>
            </a:r>
          </a:p>
        </p:txBody>
      </p:sp>
      <p:sp>
        <p:nvSpPr>
          <p:cNvPr id="4" name="文本框 3"/>
          <p:cNvSpPr txBox="1"/>
          <p:nvPr/>
        </p:nvSpPr>
        <p:spPr>
          <a:xfrm>
            <a:off x="2351584" y="2276872"/>
            <a:ext cx="8856984" cy="2861310"/>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数据分组的方法有单变量值分组和组距分组两种。</a:t>
            </a: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单变量值分组是把一个变量值作为一组，这种分组通常值适合离散变量，而且在变量值较少的情况使用。</a:t>
            </a: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在连续变量或变量值较多的情况下，通常采用组距分组。它是将全部变量值依次划分为若干区间，并将这一区间的变量值作为一组。在组距分组中，一个组的最小值称为下限；一个组的最大值称为上限。</a:t>
            </a:r>
          </a:p>
        </p:txBody>
      </p:sp>
      <p:grpSp>
        <p:nvGrpSpPr>
          <p:cNvPr id="5" name="组合 4">
            <a:extLst>
              <a:ext uri="{FF2B5EF4-FFF2-40B4-BE49-F238E27FC236}">
                <a16:creationId xmlns:a16="http://schemas.microsoft.com/office/drawing/2014/main" id="{FC98BC70-76DB-4214-BF05-52F955F35EDB}"/>
              </a:ext>
            </a:extLst>
          </p:cNvPr>
          <p:cNvGrpSpPr/>
          <p:nvPr/>
        </p:nvGrpSpPr>
        <p:grpSpPr>
          <a:xfrm>
            <a:off x="883991" y="1556792"/>
            <a:ext cx="10434884" cy="4111705"/>
            <a:chOff x="883991" y="1450386"/>
            <a:chExt cx="10434884" cy="4111705"/>
          </a:xfrm>
        </p:grpSpPr>
        <p:grpSp>
          <p:nvGrpSpPr>
            <p:cNvPr id="6" name="组合 5">
              <a:extLst>
                <a:ext uri="{FF2B5EF4-FFF2-40B4-BE49-F238E27FC236}">
                  <a16:creationId xmlns:a16="http://schemas.microsoft.com/office/drawing/2014/main" id="{93279294-2598-4893-8B53-CB2A7DFA90F7}"/>
                </a:ext>
              </a:extLst>
            </p:cNvPr>
            <p:cNvGrpSpPr/>
            <p:nvPr/>
          </p:nvGrpSpPr>
          <p:grpSpPr>
            <a:xfrm>
              <a:off x="883991" y="1450386"/>
              <a:ext cx="10434884" cy="4111705"/>
              <a:chOff x="0" y="1559242"/>
              <a:chExt cx="11250619" cy="4111705"/>
            </a:xfrm>
          </p:grpSpPr>
          <p:sp>
            <p:nvSpPr>
              <p:cNvPr id="8" name="同侧圆角矩形 13">
                <a:extLst>
                  <a:ext uri="{FF2B5EF4-FFF2-40B4-BE49-F238E27FC236}">
                    <a16:creationId xmlns:a16="http://schemas.microsoft.com/office/drawing/2014/main" id="{748B0E03-3F9E-4A46-944E-4B60C9F8204E}"/>
                  </a:ext>
                </a:extLst>
              </p:cNvPr>
              <p:cNvSpPr/>
              <p:nvPr/>
            </p:nvSpPr>
            <p:spPr>
              <a:xfrm rot="5400000">
                <a:off x="3989732" y="-1872458"/>
                <a:ext cx="3271156" cy="11250619"/>
              </a:xfrm>
              <a:prstGeom prst="round2SameRect">
                <a:avLst>
                  <a:gd name="adj1" fmla="val 4021"/>
                  <a:gd name="adj2" fmla="val 0"/>
                </a:avLst>
              </a:prstGeom>
              <a:solidFill>
                <a:schemeClr val="bg1">
                  <a:alpha val="14000"/>
                </a:schemeClr>
              </a:solidFill>
              <a:ln w="38100">
                <a:noFill/>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sp>
            <p:nvSpPr>
              <p:cNvPr id="9" name="圆角矩形 15">
                <a:extLst>
                  <a:ext uri="{FF2B5EF4-FFF2-40B4-BE49-F238E27FC236}">
                    <a16:creationId xmlns:a16="http://schemas.microsoft.com/office/drawing/2014/main" id="{7ED326EE-BAA0-48F7-9BA1-2FB2841CE612}"/>
                  </a:ext>
                </a:extLst>
              </p:cNvPr>
              <p:cNvSpPr/>
              <p:nvPr/>
            </p:nvSpPr>
            <p:spPr>
              <a:xfrm>
                <a:off x="259749" y="1559242"/>
                <a:ext cx="1322571" cy="3230985"/>
              </a:xfrm>
              <a:prstGeom prst="roundRect">
                <a:avLst>
                  <a:gd name="adj" fmla="val 5417"/>
                </a:avLst>
              </a:prstGeom>
              <a:solidFill>
                <a:schemeClr val="accent5"/>
              </a:solidFill>
              <a:ln w="12700" cap="rnd">
                <a:noFill/>
                <a:prstDash val="solid"/>
                <a:round/>
                <a:headEnd/>
                <a:tailE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10" name="圆角矩形 18">
                <a:extLst>
                  <a:ext uri="{FF2B5EF4-FFF2-40B4-BE49-F238E27FC236}">
                    <a16:creationId xmlns:a16="http://schemas.microsoft.com/office/drawing/2014/main" id="{F60867EB-1A58-4CF3-8727-2E201D3A328C}"/>
                  </a:ext>
                </a:extLst>
              </p:cNvPr>
              <p:cNvSpPr/>
              <p:nvPr/>
            </p:nvSpPr>
            <p:spPr>
              <a:xfrm>
                <a:off x="10898777" y="4761992"/>
                <a:ext cx="130630" cy="908955"/>
              </a:xfrm>
              <a:prstGeom prst="roundRect">
                <a:avLst>
                  <a:gd name="adj" fmla="val 50000"/>
                </a:avLst>
              </a:prstGeom>
              <a:solidFill>
                <a:schemeClr val="accent3"/>
              </a:solidFill>
              <a:ln w="12700" cap="rnd">
                <a:noFill/>
                <a:prstDash val="solid"/>
                <a:round/>
                <a:headEnd/>
                <a:tailEnd/>
              </a:ln>
              <a:effectLst>
                <a:outerShdw blurRad="254000" dist="127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sp>
          <p:nvSpPr>
            <p:cNvPr id="7" name="iconfont-1177-866257">
              <a:extLst>
                <a:ext uri="{FF2B5EF4-FFF2-40B4-BE49-F238E27FC236}">
                  <a16:creationId xmlns:a16="http://schemas.microsoft.com/office/drawing/2014/main" id="{5644BE7D-0573-4334-8B9B-32CE29C379EB}"/>
                </a:ext>
              </a:extLst>
            </p:cNvPr>
            <p:cNvSpPr/>
            <p:nvPr/>
          </p:nvSpPr>
          <p:spPr>
            <a:xfrm>
              <a:off x="1415480" y="3717032"/>
              <a:ext cx="609685" cy="609685"/>
            </a:xfrm>
            <a:custGeom>
              <a:avLst/>
              <a:gdLst>
                <a:gd name="T0" fmla="*/ 11636 w 12800"/>
                <a:gd name="T1" fmla="*/ 10473 h 12800"/>
                <a:gd name="T2" fmla="*/ 12800 w 12800"/>
                <a:gd name="T3" fmla="*/ 9309 h 12800"/>
                <a:gd name="T4" fmla="*/ 12800 w 12800"/>
                <a:gd name="T5" fmla="*/ 1164 h 12800"/>
                <a:gd name="T6" fmla="*/ 11636 w 12800"/>
                <a:gd name="T7" fmla="*/ 0 h 12800"/>
                <a:gd name="T8" fmla="*/ 1164 w 12800"/>
                <a:gd name="T9" fmla="*/ 0 h 12800"/>
                <a:gd name="T10" fmla="*/ 0 w 12800"/>
                <a:gd name="T11" fmla="*/ 1164 h 12800"/>
                <a:gd name="T12" fmla="*/ 0 w 12800"/>
                <a:gd name="T13" fmla="*/ 9309 h 12800"/>
                <a:gd name="T14" fmla="*/ 1164 w 12800"/>
                <a:gd name="T15" fmla="*/ 10473 h 12800"/>
                <a:gd name="T16" fmla="*/ 4538 w 12800"/>
                <a:gd name="T17" fmla="*/ 10473 h 12800"/>
                <a:gd name="T18" fmla="*/ 4538 w 12800"/>
                <a:gd name="T19" fmla="*/ 11636 h 12800"/>
                <a:gd name="T20" fmla="*/ 3491 w 12800"/>
                <a:gd name="T21" fmla="*/ 12800 h 12800"/>
                <a:gd name="T22" fmla="*/ 9309 w 12800"/>
                <a:gd name="T23" fmla="*/ 12800 h 12800"/>
                <a:gd name="T24" fmla="*/ 8029 w 12800"/>
                <a:gd name="T25" fmla="*/ 11636 h 12800"/>
                <a:gd name="T26" fmla="*/ 8029 w 12800"/>
                <a:gd name="T27" fmla="*/ 10473 h 12800"/>
                <a:gd name="T28" fmla="*/ 11636 w 12800"/>
                <a:gd name="T29" fmla="*/ 10473 h 12800"/>
                <a:gd name="T30" fmla="*/ 582 w 12800"/>
                <a:gd name="T31" fmla="*/ 1187 h 12800"/>
                <a:gd name="T32" fmla="*/ 1164 w 12800"/>
                <a:gd name="T33" fmla="*/ 582 h 12800"/>
                <a:gd name="T34" fmla="*/ 11636 w 12800"/>
                <a:gd name="T35" fmla="*/ 582 h 12800"/>
                <a:gd name="T36" fmla="*/ 12218 w 12800"/>
                <a:gd name="T37" fmla="*/ 1187 h 12800"/>
                <a:gd name="T38" fmla="*/ 12218 w 12800"/>
                <a:gd name="T39" fmla="*/ 7564 h 12800"/>
                <a:gd name="T40" fmla="*/ 582 w 12800"/>
                <a:gd name="T41" fmla="*/ 7564 h 12800"/>
                <a:gd name="T42" fmla="*/ 582 w 12800"/>
                <a:gd name="T43" fmla="*/ 1187 h 12800"/>
                <a:gd name="T44" fmla="*/ 4767 w 12800"/>
                <a:gd name="T45" fmla="*/ 12154 h 12800"/>
                <a:gd name="T46" fmla="*/ 5116 w 12800"/>
                <a:gd name="T47" fmla="*/ 11636 h 12800"/>
                <a:gd name="T48" fmla="*/ 5116 w 12800"/>
                <a:gd name="T49" fmla="*/ 10473 h 12800"/>
                <a:gd name="T50" fmla="*/ 7447 w 12800"/>
                <a:gd name="T51" fmla="*/ 10473 h 12800"/>
                <a:gd name="T52" fmla="*/ 7447 w 12800"/>
                <a:gd name="T53" fmla="*/ 11636 h 12800"/>
                <a:gd name="T54" fmla="*/ 7928 w 12800"/>
                <a:gd name="T55" fmla="*/ 12154 h 12800"/>
                <a:gd name="T56" fmla="*/ 4767 w 12800"/>
                <a:gd name="T57" fmla="*/ 12154 h 12800"/>
                <a:gd name="T58" fmla="*/ 1164 w 12800"/>
                <a:gd name="T59" fmla="*/ 9891 h 12800"/>
                <a:gd name="T60" fmla="*/ 582 w 12800"/>
                <a:gd name="T61" fmla="*/ 9286 h 12800"/>
                <a:gd name="T62" fmla="*/ 582 w 12800"/>
                <a:gd name="T63" fmla="*/ 8145 h 12800"/>
                <a:gd name="T64" fmla="*/ 12218 w 12800"/>
                <a:gd name="T65" fmla="*/ 8145 h 12800"/>
                <a:gd name="T66" fmla="*/ 12218 w 12800"/>
                <a:gd name="T67" fmla="*/ 9286 h 12800"/>
                <a:gd name="T68" fmla="*/ 11636 w 12800"/>
                <a:gd name="T69" fmla="*/ 9891 h 12800"/>
                <a:gd name="T70" fmla="*/ 1164 w 12800"/>
                <a:gd name="T71" fmla="*/ 98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00" h="12800">
                  <a:moveTo>
                    <a:pt x="11636" y="10473"/>
                  </a:moveTo>
                  <a:cubicBezTo>
                    <a:pt x="11636" y="10473"/>
                    <a:pt x="12800" y="10473"/>
                    <a:pt x="12800" y="9309"/>
                  </a:cubicBezTo>
                  <a:lnTo>
                    <a:pt x="12800" y="1164"/>
                  </a:lnTo>
                  <a:cubicBezTo>
                    <a:pt x="12800" y="0"/>
                    <a:pt x="11636" y="0"/>
                    <a:pt x="11636" y="0"/>
                  </a:cubicBezTo>
                  <a:lnTo>
                    <a:pt x="1164" y="0"/>
                  </a:lnTo>
                  <a:cubicBezTo>
                    <a:pt x="1164" y="0"/>
                    <a:pt x="0" y="0"/>
                    <a:pt x="0" y="1164"/>
                  </a:cubicBezTo>
                  <a:lnTo>
                    <a:pt x="0" y="9309"/>
                  </a:lnTo>
                  <a:cubicBezTo>
                    <a:pt x="0" y="10473"/>
                    <a:pt x="1164" y="10473"/>
                    <a:pt x="1164" y="10473"/>
                  </a:cubicBezTo>
                  <a:lnTo>
                    <a:pt x="4538" y="10473"/>
                  </a:lnTo>
                  <a:lnTo>
                    <a:pt x="4538" y="11636"/>
                  </a:lnTo>
                  <a:lnTo>
                    <a:pt x="3491" y="12800"/>
                  </a:lnTo>
                  <a:lnTo>
                    <a:pt x="9309" y="12800"/>
                  </a:lnTo>
                  <a:lnTo>
                    <a:pt x="8029" y="11636"/>
                  </a:lnTo>
                  <a:lnTo>
                    <a:pt x="8029" y="10473"/>
                  </a:lnTo>
                  <a:lnTo>
                    <a:pt x="11636" y="10473"/>
                  </a:lnTo>
                  <a:close/>
                  <a:moveTo>
                    <a:pt x="582" y="1187"/>
                  </a:moveTo>
                  <a:cubicBezTo>
                    <a:pt x="582" y="582"/>
                    <a:pt x="1164" y="582"/>
                    <a:pt x="1164" y="582"/>
                  </a:cubicBezTo>
                  <a:lnTo>
                    <a:pt x="11636" y="582"/>
                  </a:lnTo>
                  <a:cubicBezTo>
                    <a:pt x="11636" y="582"/>
                    <a:pt x="12218" y="582"/>
                    <a:pt x="12218" y="1187"/>
                  </a:cubicBezTo>
                  <a:lnTo>
                    <a:pt x="12218" y="7564"/>
                  </a:lnTo>
                  <a:lnTo>
                    <a:pt x="582" y="7564"/>
                  </a:lnTo>
                  <a:lnTo>
                    <a:pt x="582" y="1187"/>
                  </a:lnTo>
                  <a:close/>
                  <a:moveTo>
                    <a:pt x="4767" y="12154"/>
                  </a:moveTo>
                  <a:lnTo>
                    <a:pt x="5116" y="11636"/>
                  </a:lnTo>
                  <a:lnTo>
                    <a:pt x="5116" y="10473"/>
                  </a:lnTo>
                  <a:lnTo>
                    <a:pt x="7447" y="10473"/>
                  </a:lnTo>
                  <a:lnTo>
                    <a:pt x="7447" y="11636"/>
                  </a:lnTo>
                  <a:lnTo>
                    <a:pt x="7928" y="12154"/>
                  </a:lnTo>
                  <a:lnTo>
                    <a:pt x="4767" y="12154"/>
                  </a:lnTo>
                  <a:close/>
                  <a:moveTo>
                    <a:pt x="1164" y="9891"/>
                  </a:moveTo>
                  <a:cubicBezTo>
                    <a:pt x="1164" y="9891"/>
                    <a:pt x="582" y="9891"/>
                    <a:pt x="582" y="9286"/>
                  </a:cubicBezTo>
                  <a:lnTo>
                    <a:pt x="582" y="8145"/>
                  </a:lnTo>
                  <a:lnTo>
                    <a:pt x="12218" y="8145"/>
                  </a:lnTo>
                  <a:lnTo>
                    <a:pt x="12218" y="9286"/>
                  </a:lnTo>
                  <a:cubicBezTo>
                    <a:pt x="12218" y="9891"/>
                    <a:pt x="11636" y="9891"/>
                    <a:pt x="11636" y="9891"/>
                  </a:cubicBezTo>
                  <a:lnTo>
                    <a:pt x="1164" y="98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数据分组方法与体系</a:t>
            </a:r>
          </a:p>
        </p:txBody>
      </p:sp>
      <p:grpSp>
        <p:nvGrpSpPr>
          <p:cNvPr id="5" name="组合 4">
            <a:extLst>
              <a:ext uri="{FF2B5EF4-FFF2-40B4-BE49-F238E27FC236}">
                <a16:creationId xmlns:a16="http://schemas.microsoft.com/office/drawing/2014/main" id="{C130C430-754C-45FB-941A-881FA1DB75EB}"/>
              </a:ext>
            </a:extLst>
          </p:cNvPr>
          <p:cNvGrpSpPr/>
          <p:nvPr/>
        </p:nvGrpSpPr>
        <p:grpSpPr>
          <a:xfrm>
            <a:off x="858270" y="1124744"/>
            <a:ext cx="10492354" cy="613772"/>
            <a:chOff x="858270" y="1124744"/>
            <a:chExt cx="10492354" cy="613772"/>
          </a:xfrm>
        </p:grpSpPr>
        <p:grpSp>
          <p:nvGrpSpPr>
            <p:cNvPr id="6" name="组合 5">
              <a:extLst>
                <a:ext uri="{FF2B5EF4-FFF2-40B4-BE49-F238E27FC236}">
                  <a16:creationId xmlns:a16="http://schemas.microsoft.com/office/drawing/2014/main" id="{EA67D088-D2D7-472E-8CBB-7F79B5F72AA1}"/>
                </a:ext>
              </a:extLst>
            </p:cNvPr>
            <p:cNvGrpSpPr/>
            <p:nvPr/>
          </p:nvGrpSpPr>
          <p:grpSpPr>
            <a:xfrm>
              <a:off x="858270" y="1196752"/>
              <a:ext cx="10492354" cy="541764"/>
              <a:chOff x="858270" y="1196752"/>
              <a:chExt cx="10492354" cy="541764"/>
            </a:xfrm>
          </p:grpSpPr>
          <p:sp>
            <p:nvSpPr>
              <p:cNvPr id="8" name="矩形 7">
                <a:extLst>
                  <a:ext uri="{FF2B5EF4-FFF2-40B4-BE49-F238E27FC236}">
                    <a16:creationId xmlns:a16="http://schemas.microsoft.com/office/drawing/2014/main" id="{02E476D7-5AE4-45C4-AD57-F534654E7109}"/>
                  </a:ext>
                </a:extLst>
              </p:cNvPr>
              <p:cNvSpPr/>
              <p:nvPr/>
            </p:nvSpPr>
            <p:spPr>
              <a:xfrm>
                <a:off x="858270" y="1378476"/>
                <a:ext cx="360040" cy="360040"/>
              </a:xfrm>
              <a:prstGeom prst="rect">
                <a:avLst/>
              </a:prstGeom>
              <a:solidFill>
                <a:schemeClr val="tx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B5CBB8A-7F59-4E31-BAA6-5F6DC7D0E2F6}"/>
                  </a:ext>
                </a:extLst>
              </p:cNvPr>
              <p:cNvSpPr/>
              <p:nvPr/>
            </p:nvSpPr>
            <p:spPr>
              <a:xfrm>
                <a:off x="905907" y="1196752"/>
                <a:ext cx="504056" cy="5040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iconfont-11841-5650496">
                <a:extLst>
                  <a:ext uri="{FF2B5EF4-FFF2-40B4-BE49-F238E27FC236}">
                    <a16:creationId xmlns:a16="http://schemas.microsoft.com/office/drawing/2014/main" id="{5E2CE8DD-E2DF-410F-9E8E-21756D07FD26}"/>
                  </a:ext>
                </a:extLst>
              </p:cNvPr>
              <p:cNvSpPr/>
              <p:nvPr/>
            </p:nvSpPr>
            <p:spPr>
              <a:xfrm>
                <a:off x="1002286" y="1321914"/>
                <a:ext cx="288032" cy="251668"/>
              </a:xfrm>
              <a:custGeom>
                <a:avLst/>
                <a:gdLst>
                  <a:gd name="connsiteX0" fmla="*/ 223413 w 446302"/>
                  <a:gd name="connsiteY0" fmla="*/ 289001 h 389956"/>
                  <a:gd name="connsiteX1" fmla="*/ 168842 w 446302"/>
                  <a:gd name="connsiteY1" fmla="*/ 360098 h 389956"/>
                  <a:gd name="connsiteX2" fmla="*/ 277413 w 446302"/>
                  <a:gd name="connsiteY2" fmla="*/ 360098 h 389956"/>
                  <a:gd name="connsiteX3" fmla="*/ 223413 w 446302"/>
                  <a:gd name="connsiteY3" fmla="*/ 249619 h 389956"/>
                  <a:gd name="connsiteX4" fmla="*/ 235508 w 446302"/>
                  <a:gd name="connsiteY4" fmla="*/ 255333 h 389956"/>
                  <a:gd name="connsiteX5" fmla="*/ 319317 w 446302"/>
                  <a:gd name="connsiteY5" fmla="*/ 365813 h 389956"/>
                  <a:gd name="connsiteX6" fmla="*/ 320555 w 446302"/>
                  <a:gd name="connsiteY6" fmla="*/ 381051 h 389956"/>
                  <a:gd name="connsiteX7" fmla="*/ 307222 w 446302"/>
                  <a:gd name="connsiteY7" fmla="*/ 389956 h 389956"/>
                  <a:gd name="connsiteX8" fmla="*/ 138985 w 446302"/>
                  <a:gd name="connsiteY8" fmla="*/ 389956 h 389956"/>
                  <a:gd name="connsiteX9" fmla="*/ 125652 w 446302"/>
                  <a:gd name="connsiteY9" fmla="*/ 381670 h 389956"/>
                  <a:gd name="connsiteX10" fmla="*/ 126938 w 446302"/>
                  <a:gd name="connsiteY10" fmla="*/ 366432 h 389956"/>
                  <a:gd name="connsiteX11" fmla="*/ 211366 w 446302"/>
                  <a:gd name="connsiteY11" fmla="*/ 255333 h 389956"/>
                  <a:gd name="connsiteX12" fmla="*/ 223413 w 446302"/>
                  <a:gd name="connsiteY12" fmla="*/ 249619 h 389956"/>
                  <a:gd name="connsiteX13" fmla="*/ 252059 w 446302"/>
                  <a:gd name="connsiteY13" fmla="*/ 149870 h 389956"/>
                  <a:gd name="connsiteX14" fmla="*/ 330079 w 446302"/>
                  <a:gd name="connsiteY14" fmla="*/ 170175 h 389956"/>
                  <a:gd name="connsiteX15" fmla="*/ 333269 w 446302"/>
                  <a:gd name="connsiteY15" fmla="*/ 181585 h 389956"/>
                  <a:gd name="connsiteX16" fmla="*/ 321841 w 446302"/>
                  <a:gd name="connsiteY16" fmla="*/ 184770 h 389956"/>
                  <a:gd name="connsiteX17" fmla="*/ 222175 w 446302"/>
                  <a:gd name="connsiteY17" fmla="*/ 174644 h 389956"/>
                  <a:gd name="connsiteX18" fmla="*/ 173890 w 446302"/>
                  <a:gd name="connsiteY18" fmla="*/ 185389 h 389956"/>
                  <a:gd name="connsiteX19" fmla="*/ 117414 w 446302"/>
                  <a:gd name="connsiteY19" fmla="*/ 173360 h 389956"/>
                  <a:gd name="connsiteX20" fmla="*/ 113605 w 446302"/>
                  <a:gd name="connsiteY20" fmla="*/ 161950 h 389956"/>
                  <a:gd name="connsiteX21" fmla="*/ 125033 w 446302"/>
                  <a:gd name="connsiteY21" fmla="*/ 158147 h 389956"/>
                  <a:gd name="connsiteX22" fmla="*/ 213889 w 446302"/>
                  <a:gd name="connsiteY22" fmla="*/ 159430 h 389956"/>
                  <a:gd name="connsiteX23" fmla="*/ 252059 w 446302"/>
                  <a:gd name="connsiteY23" fmla="*/ 149870 h 389956"/>
                  <a:gd name="connsiteX24" fmla="*/ 252059 w 446302"/>
                  <a:gd name="connsiteY24" fmla="*/ 110522 h 389956"/>
                  <a:gd name="connsiteX25" fmla="*/ 330079 w 446302"/>
                  <a:gd name="connsiteY25" fmla="*/ 130900 h 389956"/>
                  <a:gd name="connsiteX26" fmla="*/ 333269 w 446302"/>
                  <a:gd name="connsiteY26" fmla="*/ 142329 h 389956"/>
                  <a:gd name="connsiteX27" fmla="*/ 321841 w 446302"/>
                  <a:gd name="connsiteY27" fmla="*/ 145472 h 389956"/>
                  <a:gd name="connsiteX28" fmla="*/ 222175 w 446302"/>
                  <a:gd name="connsiteY28" fmla="*/ 135329 h 389956"/>
                  <a:gd name="connsiteX29" fmla="*/ 173890 w 446302"/>
                  <a:gd name="connsiteY29" fmla="*/ 146139 h 389956"/>
                  <a:gd name="connsiteX30" fmla="*/ 117414 w 446302"/>
                  <a:gd name="connsiteY30" fmla="*/ 134043 h 389956"/>
                  <a:gd name="connsiteX31" fmla="*/ 113605 w 446302"/>
                  <a:gd name="connsiteY31" fmla="*/ 122614 h 389956"/>
                  <a:gd name="connsiteX32" fmla="*/ 125033 w 446302"/>
                  <a:gd name="connsiteY32" fmla="*/ 118804 h 389956"/>
                  <a:gd name="connsiteX33" fmla="*/ 213889 w 446302"/>
                  <a:gd name="connsiteY33" fmla="*/ 120090 h 389956"/>
                  <a:gd name="connsiteX34" fmla="*/ 252059 w 446302"/>
                  <a:gd name="connsiteY34" fmla="*/ 110522 h 389956"/>
                  <a:gd name="connsiteX35" fmla="*/ 14618 w 446302"/>
                  <a:gd name="connsiteY35" fmla="*/ 0 h 389956"/>
                  <a:gd name="connsiteX36" fmla="*/ 431732 w 446302"/>
                  <a:gd name="connsiteY36" fmla="*/ 0 h 389956"/>
                  <a:gd name="connsiteX37" fmla="*/ 446302 w 446302"/>
                  <a:gd name="connsiteY37" fmla="*/ 14624 h 389956"/>
                  <a:gd name="connsiteX38" fmla="*/ 446302 w 446302"/>
                  <a:gd name="connsiteY38" fmla="*/ 288333 h 389956"/>
                  <a:gd name="connsiteX39" fmla="*/ 431732 w 446302"/>
                  <a:gd name="connsiteY39" fmla="*/ 302957 h 389956"/>
                  <a:gd name="connsiteX40" fmla="*/ 342833 w 446302"/>
                  <a:gd name="connsiteY40" fmla="*/ 302957 h 389956"/>
                  <a:gd name="connsiteX41" fmla="*/ 328215 w 446302"/>
                  <a:gd name="connsiteY41" fmla="*/ 288333 h 389956"/>
                  <a:gd name="connsiteX42" fmla="*/ 342833 w 446302"/>
                  <a:gd name="connsiteY42" fmla="*/ 273757 h 389956"/>
                  <a:gd name="connsiteX43" fmla="*/ 417114 w 446302"/>
                  <a:gd name="connsiteY43" fmla="*/ 273757 h 389956"/>
                  <a:gd name="connsiteX44" fmla="*/ 417114 w 446302"/>
                  <a:gd name="connsiteY44" fmla="*/ 29200 h 389956"/>
                  <a:gd name="connsiteX45" fmla="*/ 29855 w 446302"/>
                  <a:gd name="connsiteY45" fmla="*/ 29200 h 389956"/>
                  <a:gd name="connsiteX46" fmla="*/ 29855 w 446302"/>
                  <a:gd name="connsiteY46" fmla="*/ 273090 h 389956"/>
                  <a:gd name="connsiteX47" fmla="*/ 111754 w 446302"/>
                  <a:gd name="connsiteY47" fmla="*/ 273090 h 389956"/>
                  <a:gd name="connsiteX48" fmla="*/ 126324 w 446302"/>
                  <a:gd name="connsiteY48" fmla="*/ 287714 h 389956"/>
                  <a:gd name="connsiteX49" fmla="*/ 111754 w 446302"/>
                  <a:gd name="connsiteY49" fmla="*/ 302338 h 389956"/>
                  <a:gd name="connsiteX50" fmla="*/ 14618 w 446302"/>
                  <a:gd name="connsiteY50" fmla="*/ 302338 h 389956"/>
                  <a:gd name="connsiteX51" fmla="*/ 0 w 446302"/>
                  <a:gd name="connsiteY51" fmla="*/ 287714 h 389956"/>
                  <a:gd name="connsiteX52" fmla="*/ 0 w 446302"/>
                  <a:gd name="connsiteY52" fmla="*/ 14624 h 389956"/>
                  <a:gd name="connsiteX53" fmla="*/ 14618 w 446302"/>
                  <a:gd name="connsiteY53" fmla="*/ 0 h 38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46302" h="389956">
                    <a:moveTo>
                      <a:pt x="223413" y="289001"/>
                    </a:moveTo>
                    <a:lnTo>
                      <a:pt x="168842" y="360098"/>
                    </a:lnTo>
                    <a:lnTo>
                      <a:pt x="277413" y="360098"/>
                    </a:lnTo>
                    <a:close/>
                    <a:moveTo>
                      <a:pt x="223413" y="249619"/>
                    </a:moveTo>
                    <a:cubicBezTo>
                      <a:pt x="228508" y="249619"/>
                      <a:pt x="232318" y="251523"/>
                      <a:pt x="235508" y="255333"/>
                    </a:cubicBezTo>
                    <a:lnTo>
                      <a:pt x="319317" y="365813"/>
                    </a:lnTo>
                    <a:cubicBezTo>
                      <a:pt x="322460" y="370241"/>
                      <a:pt x="323126" y="376622"/>
                      <a:pt x="320555" y="381051"/>
                    </a:cubicBezTo>
                    <a:cubicBezTo>
                      <a:pt x="317412" y="386766"/>
                      <a:pt x="312317" y="389956"/>
                      <a:pt x="307222" y="389956"/>
                    </a:cubicBezTo>
                    <a:lnTo>
                      <a:pt x="138985" y="389956"/>
                    </a:lnTo>
                    <a:cubicBezTo>
                      <a:pt x="133271" y="389956"/>
                      <a:pt x="128176" y="386766"/>
                      <a:pt x="125652" y="381670"/>
                    </a:cubicBezTo>
                    <a:cubicBezTo>
                      <a:pt x="123128" y="376622"/>
                      <a:pt x="123747" y="370908"/>
                      <a:pt x="126938" y="366432"/>
                    </a:cubicBezTo>
                    <a:lnTo>
                      <a:pt x="211366" y="255333"/>
                    </a:lnTo>
                    <a:cubicBezTo>
                      <a:pt x="213889" y="251523"/>
                      <a:pt x="218366" y="249619"/>
                      <a:pt x="223413" y="249619"/>
                    </a:cubicBezTo>
                    <a:close/>
                    <a:moveTo>
                      <a:pt x="252059" y="149870"/>
                    </a:moveTo>
                    <a:cubicBezTo>
                      <a:pt x="290937" y="148790"/>
                      <a:pt x="328186" y="168749"/>
                      <a:pt x="330079" y="170175"/>
                    </a:cubicBezTo>
                    <a:cubicBezTo>
                      <a:pt x="333888" y="172742"/>
                      <a:pt x="335793" y="177782"/>
                      <a:pt x="333269" y="181585"/>
                    </a:cubicBezTo>
                    <a:cubicBezTo>
                      <a:pt x="330745" y="185389"/>
                      <a:pt x="325650" y="187290"/>
                      <a:pt x="321841" y="184770"/>
                    </a:cubicBezTo>
                    <a:cubicBezTo>
                      <a:pt x="321222" y="184152"/>
                      <a:pt x="262175" y="153059"/>
                      <a:pt x="222175" y="174644"/>
                    </a:cubicBezTo>
                    <a:cubicBezTo>
                      <a:pt x="205651" y="182251"/>
                      <a:pt x="189128" y="185389"/>
                      <a:pt x="173890" y="185389"/>
                    </a:cubicBezTo>
                    <a:cubicBezTo>
                      <a:pt x="143414" y="185389"/>
                      <a:pt x="119319" y="173978"/>
                      <a:pt x="117414" y="173360"/>
                    </a:cubicBezTo>
                    <a:cubicBezTo>
                      <a:pt x="112938" y="171458"/>
                      <a:pt x="111700" y="166371"/>
                      <a:pt x="113605" y="161950"/>
                    </a:cubicBezTo>
                    <a:cubicBezTo>
                      <a:pt x="115509" y="157528"/>
                      <a:pt x="120557" y="156245"/>
                      <a:pt x="125033" y="158147"/>
                    </a:cubicBezTo>
                    <a:cubicBezTo>
                      <a:pt x="125652" y="158765"/>
                      <a:pt x="173890" y="180967"/>
                      <a:pt x="213889" y="159430"/>
                    </a:cubicBezTo>
                    <a:cubicBezTo>
                      <a:pt x="225961" y="152929"/>
                      <a:pt x="239100" y="150231"/>
                      <a:pt x="252059" y="149870"/>
                    </a:cubicBezTo>
                    <a:close/>
                    <a:moveTo>
                      <a:pt x="252059" y="110522"/>
                    </a:moveTo>
                    <a:cubicBezTo>
                      <a:pt x="290937" y="109453"/>
                      <a:pt x="328186" y="129472"/>
                      <a:pt x="330079" y="130900"/>
                    </a:cubicBezTo>
                    <a:cubicBezTo>
                      <a:pt x="333888" y="133424"/>
                      <a:pt x="335793" y="138520"/>
                      <a:pt x="333269" y="142329"/>
                    </a:cubicBezTo>
                    <a:cubicBezTo>
                      <a:pt x="330745" y="146139"/>
                      <a:pt x="325650" y="148044"/>
                      <a:pt x="321841" y="145472"/>
                    </a:cubicBezTo>
                    <a:cubicBezTo>
                      <a:pt x="321222" y="144853"/>
                      <a:pt x="262175" y="113757"/>
                      <a:pt x="222175" y="135329"/>
                    </a:cubicBezTo>
                    <a:cubicBezTo>
                      <a:pt x="205651" y="143568"/>
                      <a:pt x="189128" y="146139"/>
                      <a:pt x="173890" y="146139"/>
                    </a:cubicBezTo>
                    <a:cubicBezTo>
                      <a:pt x="143414" y="146139"/>
                      <a:pt x="119319" y="134710"/>
                      <a:pt x="117414" y="134043"/>
                    </a:cubicBezTo>
                    <a:cubicBezTo>
                      <a:pt x="112938" y="132138"/>
                      <a:pt x="111700" y="127090"/>
                      <a:pt x="113605" y="122614"/>
                    </a:cubicBezTo>
                    <a:cubicBezTo>
                      <a:pt x="115509" y="118185"/>
                      <a:pt x="120557" y="116900"/>
                      <a:pt x="125033" y="118804"/>
                    </a:cubicBezTo>
                    <a:cubicBezTo>
                      <a:pt x="125652" y="119471"/>
                      <a:pt x="173890" y="141663"/>
                      <a:pt x="213889" y="120090"/>
                    </a:cubicBezTo>
                    <a:cubicBezTo>
                      <a:pt x="225961" y="113578"/>
                      <a:pt x="239100" y="110879"/>
                      <a:pt x="252059" y="110522"/>
                    </a:cubicBezTo>
                    <a:close/>
                    <a:moveTo>
                      <a:pt x="14618" y="0"/>
                    </a:moveTo>
                    <a:lnTo>
                      <a:pt x="431732" y="0"/>
                    </a:lnTo>
                    <a:cubicBezTo>
                      <a:pt x="439969" y="0"/>
                      <a:pt x="446302" y="6335"/>
                      <a:pt x="446302" y="14624"/>
                    </a:cubicBezTo>
                    <a:lnTo>
                      <a:pt x="446302" y="288333"/>
                    </a:lnTo>
                    <a:cubicBezTo>
                      <a:pt x="446302" y="296622"/>
                      <a:pt x="439350" y="302957"/>
                      <a:pt x="431732" y="302957"/>
                    </a:cubicBezTo>
                    <a:lnTo>
                      <a:pt x="342833" y="302957"/>
                    </a:lnTo>
                    <a:cubicBezTo>
                      <a:pt x="334596" y="302957"/>
                      <a:pt x="328215" y="296622"/>
                      <a:pt x="328215" y="288333"/>
                    </a:cubicBezTo>
                    <a:cubicBezTo>
                      <a:pt x="328215" y="280093"/>
                      <a:pt x="334596" y="273757"/>
                      <a:pt x="342833" y="273757"/>
                    </a:cubicBezTo>
                    <a:lnTo>
                      <a:pt x="417114" y="273757"/>
                    </a:lnTo>
                    <a:lnTo>
                      <a:pt x="417114" y="29200"/>
                    </a:lnTo>
                    <a:lnTo>
                      <a:pt x="29855" y="29200"/>
                    </a:lnTo>
                    <a:lnTo>
                      <a:pt x="29855" y="273090"/>
                    </a:lnTo>
                    <a:lnTo>
                      <a:pt x="111754" y="273090"/>
                    </a:lnTo>
                    <a:cubicBezTo>
                      <a:pt x="119992" y="273090"/>
                      <a:pt x="126324" y="279473"/>
                      <a:pt x="126324" y="287714"/>
                    </a:cubicBezTo>
                    <a:cubicBezTo>
                      <a:pt x="126324" y="295955"/>
                      <a:pt x="119992" y="302338"/>
                      <a:pt x="111754" y="302338"/>
                    </a:cubicBezTo>
                    <a:lnTo>
                      <a:pt x="14618" y="302338"/>
                    </a:lnTo>
                    <a:cubicBezTo>
                      <a:pt x="6333" y="302338"/>
                      <a:pt x="0" y="295955"/>
                      <a:pt x="0" y="287714"/>
                    </a:cubicBezTo>
                    <a:lnTo>
                      <a:pt x="0" y="14624"/>
                    </a:lnTo>
                    <a:cubicBezTo>
                      <a:pt x="0" y="6335"/>
                      <a:pt x="6333" y="0"/>
                      <a:pt x="1461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32B6325A-A04E-413A-8290-ABEE738B0C16}"/>
                  </a:ext>
                </a:extLst>
              </p:cNvPr>
              <p:cNvSpPr/>
              <p:nvPr/>
            </p:nvSpPr>
            <p:spPr>
              <a:xfrm>
                <a:off x="1415479" y="1196752"/>
                <a:ext cx="9935145" cy="504056"/>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7D357394-418B-40AF-9D64-BF926B898ECD}"/>
                </a:ext>
              </a:extLst>
            </p:cNvPr>
            <p:cNvSpPr txBox="1"/>
            <p:nvPr/>
          </p:nvSpPr>
          <p:spPr>
            <a:xfrm>
              <a:off x="1568673" y="1124744"/>
              <a:ext cx="8127727" cy="581057"/>
            </a:xfrm>
            <a:prstGeom prst="rect">
              <a:avLst/>
            </a:prstGeom>
            <a:noFill/>
          </p:spPr>
          <p:txBody>
            <a:bodyPr wrap="square">
              <a:spAutoFit/>
            </a:bodyPr>
            <a:lstStyle/>
            <a:p>
              <a:pPr marL="0" marR="0" lvl="0" indent="0" algn="just" defTabSz="914400" rtl="0" eaLnBrk="1" fontAlgn="auto" latinLnBrk="1" hangingPunct="0">
                <a:lnSpc>
                  <a:spcPct val="150000"/>
                </a:lnSpc>
                <a:spcBef>
                  <a:spcPct val="0"/>
                </a:spcBef>
                <a:spcAft>
                  <a:spcPct val="0"/>
                </a:spcAft>
                <a:buClr>
                  <a:srgbClr val="032089"/>
                </a:buClr>
                <a:buSzTx/>
                <a:buFontTx/>
                <a:buNone/>
                <a:tabLst/>
                <a:defRPr/>
              </a:pPr>
              <a:r>
                <a:rPr kumimoji="0" lang="zh-CN" altLang="en-US" sz="2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分组的具体步骤是：</a:t>
              </a:r>
            </a:p>
          </p:txBody>
        </p:sp>
      </p:grpSp>
      <p:grpSp>
        <p:nvGrpSpPr>
          <p:cNvPr id="19" name="ï$ḻîḍé">
            <a:extLst>
              <a:ext uri="{FF2B5EF4-FFF2-40B4-BE49-F238E27FC236}">
                <a16:creationId xmlns:a16="http://schemas.microsoft.com/office/drawing/2014/main" id="{5CD8F57C-FF1A-4009-BA6C-61B95E5F1875}"/>
              </a:ext>
            </a:extLst>
          </p:cNvPr>
          <p:cNvGrpSpPr/>
          <p:nvPr/>
        </p:nvGrpSpPr>
        <p:grpSpPr>
          <a:xfrm>
            <a:off x="727075" y="3233695"/>
            <a:ext cx="8064500" cy="3050938"/>
            <a:chOff x="660400" y="2426126"/>
            <a:chExt cx="10591800" cy="3416244"/>
          </a:xfrm>
        </p:grpSpPr>
        <p:cxnSp>
          <p:nvCxnSpPr>
            <p:cNvPr id="20" name="ïṡḷïḋe">
              <a:extLst>
                <a:ext uri="{FF2B5EF4-FFF2-40B4-BE49-F238E27FC236}">
                  <a16:creationId xmlns:a16="http://schemas.microsoft.com/office/drawing/2014/main" id="{EA2F3B54-C818-4941-A9F7-A0C792EE9CB2}"/>
                </a:ext>
              </a:extLst>
            </p:cNvPr>
            <p:cNvCxnSpPr>
              <a:cxnSpLocks/>
            </p:cNvCxnSpPr>
            <p:nvPr/>
          </p:nvCxnSpPr>
          <p:spPr>
            <a:xfrm>
              <a:off x="660400" y="2426126"/>
              <a:ext cx="10591800" cy="0"/>
            </a:xfrm>
            <a:prstGeom prst="line">
              <a:avLst/>
            </a:prstGeom>
            <a:ln w="9525">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îŝľiḑé">
              <a:extLst>
                <a:ext uri="{FF2B5EF4-FFF2-40B4-BE49-F238E27FC236}">
                  <a16:creationId xmlns:a16="http://schemas.microsoft.com/office/drawing/2014/main" id="{D865BA6C-7229-435A-AEB1-AD6FF90FEC66}"/>
                </a:ext>
              </a:extLst>
            </p:cNvPr>
            <p:cNvCxnSpPr>
              <a:cxnSpLocks/>
            </p:cNvCxnSpPr>
            <p:nvPr/>
          </p:nvCxnSpPr>
          <p:spPr>
            <a:xfrm>
              <a:off x="660400" y="4140626"/>
              <a:ext cx="10591800" cy="0"/>
            </a:xfrm>
            <a:prstGeom prst="line">
              <a:avLst/>
            </a:prstGeom>
            <a:ln w="9525">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îṡlíḓè">
              <a:extLst>
                <a:ext uri="{FF2B5EF4-FFF2-40B4-BE49-F238E27FC236}">
                  <a16:creationId xmlns:a16="http://schemas.microsoft.com/office/drawing/2014/main" id="{5E139C4E-D68A-4DF5-AAD9-B6BFEC4EDBA7}"/>
                </a:ext>
              </a:extLst>
            </p:cNvPr>
            <p:cNvCxnSpPr>
              <a:cxnSpLocks/>
            </p:cNvCxnSpPr>
            <p:nvPr/>
          </p:nvCxnSpPr>
          <p:spPr>
            <a:xfrm>
              <a:off x="660400" y="5842370"/>
              <a:ext cx="10591800" cy="0"/>
            </a:xfrm>
            <a:prstGeom prst="line">
              <a:avLst/>
            </a:prstGeom>
            <a:ln w="9525">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523FC5C1-9B0F-4FD8-8B38-D09634B8B10A}"/>
              </a:ext>
            </a:extLst>
          </p:cNvPr>
          <p:cNvGrpSpPr/>
          <p:nvPr/>
        </p:nvGrpSpPr>
        <p:grpSpPr>
          <a:xfrm>
            <a:off x="568164" y="2086287"/>
            <a:ext cx="10750711" cy="1330063"/>
            <a:chOff x="568164" y="2086287"/>
            <a:chExt cx="10750711" cy="1330063"/>
          </a:xfrm>
        </p:grpSpPr>
        <p:sp>
          <p:nvSpPr>
            <p:cNvPr id="13" name="íSḷiḋè">
              <a:extLst>
                <a:ext uri="{FF2B5EF4-FFF2-40B4-BE49-F238E27FC236}">
                  <a16:creationId xmlns:a16="http://schemas.microsoft.com/office/drawing/2014/main" id="{9419F605-A960-4F26-88CD-16D9E06274D6}"/>
                </a:ext>
              </a:extLst>
            </p:cNvPr>
            <p:cNvSpPr/>
            <p:nvPr/>
          </p:nvSpPr>
          <p:spPr>
            <a:xfrm>
              <a:off x="9408368" y="2086287"/>
              <a:ext cx="1910507" cy="1147408"/>
            </a:xfrm>
            <a:prstGeom prst="roundRect">
              <a:avLst>
                <a:gd name="adj" fmla="val 3043"/>
              </a:avLst>
            </a:prstGeom>
            <a:blipFill>
              <a:blip r:embed="rId3"/>
              <a:stretch>
                <a:fillRect t="-5557" b="-5435"/>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16" name="íṥḷïḋé">
              <a:extLst>
                <a:ext uri="{FF2B5EF4-FFF2-40B4-BE49-F238E27FC236}">
                  <a16:creationId xmlns:a16="http://schemas.microsoft.com/office/drawing/2014/main" id="{E4FB3F91-20B7-4F82-8424-F0D8A3BBA45F}"/>
                </a:ext>
              </a:extLst>
            </p:cNvPr>
            <p:cNvSpPr txBox="1"/>
            <p:nvPr/>
          </p:nvSpPr>
          <p:spPr>
            <a:xfrm>
              <a:off x="568164" y="2446539"/>
              <a:ext cx="1418311" cy="426904"/>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a:solidFill>
                    <a:srgbClr val="00B0F0"/>
                  </a:solidFill>
                </a:rPr>
                <a:t>第</a:t>
              </a:r>
              <a:r>
                <a:rPr lang="en-US" altLang="zh-CN" sz="2800">
                  <a:solidFill>
                    <a:srgbClr val="00B0F0"/>
                  </a:solidFill>
                </a:rPr>
                <a:t>1</a:t>
              </a:r>
              <a:r>
                <a:rPr lang="zh-CN" altLang="en-US" sz="2800">
                  <a:solidFill>
                    <a:srgbClr val="00B0F0"/>
                  </a:solidFill>
                </a:rPr>
                <a:t>步：</a:t>
              </a:r>
              <a:endParaRPr lang="en-US" altLang="zh-CN" sz="2800" dirty="0">
                <a:solidFill>
                  <a:srgbClr val="00B0F0"/>
                </a:solidFill>
              </a:endParaRPr>
            </a:p>
          </p:txBody>
        </p:sp>
        <p:sp>
          <p:nvSpPr>
            <p:cNvPr id="23" name="文本框 22">
              <a:extLst>
                <a:ext uri="{FF2B5EF4-FFF2-40B4-BE49-F238E27FC236}">
                  <a16:creationId xmlns:a16="http://schemas.microsoft.com/office/drawing/2014/main" id="{86CC803F-229F-4A58-85B9-9CA5ED1A5627}"/>
                </a:ext>
              </a:extLst>
            </p:cNvPr>
            <p:cNvSpPr txBox="1"/>
            <p:nvPr/>
          </p:nvSpPr>
          <p:spPr>
            <a:xfrm>
              <a:off x="1874910" y="2162673"/>
              <a:ext cx="7200800" cy="1253677"/>
            </a:xfrm>
            <a:prstGeom prst="rect">
              <a:avLst/>
            </a:prstGeom>
            <a:noFill/>
          </p:spPr>
          <p:txBody>
            <a:bodyPr wrap="square">
              <a:spAutoFit/>
            </a:bodyPr>
            <a:lstStyle/>
            <a:p>
              <a:pPr marL="0" marR="0" lvl="0" algn="just" defTabSz="914400" rtl="0" eaLnBrk="1" fontAlgn="auto" latinLnBrk="0" hangingPunct="1">
                <a:lnSpc>
                  <a:spcPct val="130000"/>
                </a:lnSpc>
                <a:spcBef>
                  <a:spcPts val="0"/>
                </a:spcBef>
                <a:spcAft>
                  <a:spcPts val="0"/>
                </a:spcAft>
                <a:buClrTx/>
                <a:buSzTx/>
                <a:buFont typeface="Wingdings" panose="05000000000000000000" charset="0"/>
                <a:buNone/>
                <a:tabLst/>
                <a:defRPr/>
              </a:pPr>
              <a:r>
                <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确定组数。一般与数据本身的特点及数据的多少有关。组数的确定应以能够显示数据的分布特征和规律为目的。一般情况下，一组数据所分的组数应不少于5组且不多于15组。</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grpSp>
      <p:grpSp>
        <p:nvGrpSpPr>
          <p:cNvPr id="31" name="组合 30">
            <a:extLst>
              <a:ext uri="{FF2B5EF4-FFF2-40B4-BE49-F238E27FC236}">
                <a16:creationId xmlns:a16="http://schemas.microsoft.com/office/drawing/2014/main" id="{7EE011D2-162E-465E-B298-BF7A62D56514}"/>
              </a:ext>
            </a:extLst>
          </p:cNvPr>
          <p:cNvGrpSpPr/>
          <p:nvPr/>
        </p:nvGrpSpPr>
        <p:grpSpPr>
          <a:xfrm>
            <a:off x="551384" y="3617452"/>
            <a:ext cx="10767491" cy="1162694"/>
            <a:chOff x="551384" y="3617452"/>
            <a:chExt cx="10767491" cy="1162694"/>
          </a:xfrm>
        </p:grpSpPr>
        <p:sp>
          <p:nvSpPr>
            <p:cNvPr id="14" name="iṣļiḍê">
              <a:extLst>
                <a:ext uri="{FF2B5EF4-FFF2-40B4-BE49-F238E27FC236}">
                  <a16:creationId xmlns:a16="http://schemas.microsoft.com/office/drawing/2014/main" id="{C46BCB3D-FFDC-4228-BE2B-739EF00D7213}"/>
                </a:ext>
              </a:extLst>
            </p:cNvPr>
            <p:cNvSpPr/>
            <p:nvPr/>
          </p:nvSpPr>
          <p:spPr>
            <a:xfrm>
              <a:off x="9408368" y="3617452"/>
              <a:ext cx="1910507" cy="1147408"/>
            </a:xfrm>
            <a:prstGeom prst="roundRect">
              <a:avLst>
                <a:gd name="adj" fmla="val 3043"/>
              </a:avLst>
            </a:prstGeom>
            <a:blipFill>
              <a:blip r:embed="rId4"/>
              <a:stretch>
                <a:fillRect t="-75709" b="-74051"/>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24" name="íṥḷïḋé">
              <a:extLst>
                <a:ext uri="{FF2B5EF4-FFF2-40B4-BE49-F238E27FC236}">
                  <a16:creationId xmlns:a16="http://schemas.microsoft.com/office/drawing/2014/main" id="{2B948928-6F62-48A4-B500-15BB0C501E6C}"/>
                </a:ext>
              </a:extLst>
            </p:cNvPr>
            <p:cNvSpPr txBox="1"/>
            <p:nvPr/>
          </p:nvSpPr>
          <p:spPr>
            <a:xfrm>
              <a:off x="551384" y="4005064"/>
              <a:ext cx="1418311" cy="426904"/>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a:solidFill>
                    <a:srgbClr val="00B0F0"/>
                  </a:solidFill>
                </a:rPr>
                <a:t>第</a:t>
              </a:r>
              <a:r>
                <a:rPr lang="en-US" altLang="zh-CN" sz="2800">
                  <a:solidFill>
                    <a:srgbClr val="00B0F0"/>
                  </a:solidFill>
                </a:rPr>
                <a:t>2</a:t>
              </a:r>
              <a:r>
                <a:rPr lang="zh-CN" altLang="en-US" sz="2800">
                  <a:solidFill>
                    <a:srgbClr val="00B0F0"/>
                  </a:solidFill>
                </a:rPr>
                <a:t>步：</a:t>
              </a:r>
              <a:endParaRPr lang="en-US" altLang="zh-CN" sz="2800" dirty="0">
                <a:solidFill>
                  <a:srgbClr val="00B0F0"/>
                </a:solidFill>
              </a:endParaRPr>
            </a:p>
          </p:txBody>
        </p:sp>
        <p:sp>
          <p:nvSpPr>
            <p:cNvPr id="27" name="文本框 26">
              <a:extLst>
                <a:ext uri="{FF2B5EF4-FFF2-40B4-BE49-F238E27FC236}">
                  <a16:creationId xmlns:a16="http://schemas.microsoft.com/office/drawing/2014/main" id="{F42B8FC1-282E-4956-B867-40CD92B571F0}"/>
                </a:ext>
              </a:extLst>
            </p:cNvPr>
            <p:cNvSpPr txBox="1"/>
            <p:nvPr/>
          </p:nvSpPr>
          <p:spPr>
            <a:xfrm>
              <a:off x="1874910" y="3818857"/>
              <a:ext cx="7344816" cy="961289"/>
            </a:xfrm>
            <a:prstGeom prst="rect">
              <a:avLst/>
            </a:prstGeom>
            <a:noFill/>
          </p:spPr>
          <p:txBody>
            <a:bodyPr wrap="square">
              <a:spAutoFit/>
            </a:bodyPr>
            <a:lstStyle/>
            <a:p>
              <a:pPr marL="0" marR="0" lvl="0" algn="just"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确定各组的组距。组距是一个组的上限与下限的差，一般可按如下方式计算：组距=（最大值-最小值）/组数。</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grpSp>
      <p:grpSp>
        <p:nvGrpSpPr>
          <p:cNvPr id="32" name="组合 31">
            <a:extLst>
              <a:ext uri="{FF2B5EF4-FFF2-40B4-BE49-F238E27FC236}">
                <a16:creationId xmlns:a16="http://schemas.microsoft.com/office/drawing/2014/main" id="{B6148C82-8C65-49A0-A2D1-FA5FBB38F150}"/>
              </a:ext>
            </a:extLst>
          </p:cNvPr>
          <p:cNvGrpSpPr/>
          <p:nvPr/>
        </p:nvGrpSpPr>
        <p:grpSpPr>
          <a:xfrm>
            <a:off x="551384" y="5148617"/>
            <a:ext cx="10767491" cy="1147408"/>
            <a:chOff x="551384" y="5148617"/>
            <a:chExt cx="10767491" cy="1147408"/>
          </a:xfrm>
        </p:grpSpPr>
        <p:sp>
          <p:nvSpPr>
            <p:cNvPr id="15" name="íśḻïḋe">
              <a:extLst>
                <a:ext uri="{FF2B5EF4-FFF2-40B4-BE49-F238E27FC236}">
                  <a16:creationId xmlns:a16="http://schemas.microsoft.com/office/drawing/2014/main" id="{A99AD727-1136-47E9-9795-8811E2A787E6}"/>
                </a:ext>
              </a:extLst>
            </p:cNvPr>
            <p:cNvSpPr/>
            <p:nvPr/>
          </p:nvSpPr>
          <p:spPr>
            <a:xfrm>
              <a:off x="9408368" y="5148617"/>
              <a:ext cx="1910507" cy="1147408"/>
            </a:xfrm>
            <a:prstGeom prst="roundRect">
              <a:avLst>
                <a:gd name="adj" fmla="val 3043"/>
              </a:avLst>
            </a:prstGeom>
            <a:blipFill>
              <a:blip r:embed="rId5"/>
              <a:stretch>
                <a:fillRect t="-5563" b="-5441"/>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25" name="íṥḷïḋé">
              <a:extLst>
                <a:ext uri="{FF2B5EF4-FFF2-40B4-BE49-F238E27FC236}">
                  <a16:creationId xmlns:a16="http://schemas.microsoft.com/office/drawing/2014/main" id="{6EEB9EFB-FB66-4064-A0D8-6C9F66D82131}"/>
                </a:ext>
              </a:extLst>
            </p:cNvPr>
            <p:cNvSpPr txBox="1"/>
            <p:nvPr/>
          </p:nvSpPr>
          <p:spPr>
            <a:xfrm>
              <a:off x="551384" y="5517232"/>
              <a:ext cx="1418311" cy="426904"/>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a:solidFill>
                    <a:srgbClr val="00B0F0"/>
                  </a:solidFill>
                </a:rPr>
                <a:t>第</a:t>
              </a:r>
              <a:r>
                <a:rPr lang="en-US" altLang="zh-CN" sz="2800">
                  <a:solidFill>
                    <a:srgbClr val="00B0F0"/>
                  </a:solidFill>
                </a:rPr>
                <a:t>3</a:t>
              </a:r>
              <a:r>
                <a:rPr lang="zh-CN" altLang="en-US" sz="2800">
                  <a:solidFill>
                    <a:srgbClr val="00B0F0"/>
                  </a:solidFill>
                </a:rPr>
                <a:t>步：</a:t>
              </a:r>
              <a:endParaRPr lang="en-US" altLang="zh-CN" sz="2800" dirty="0">
                <a:solidFill>
                  <a:srgbClr val="00B0F0"/>
                </a:solidFill>
              </a:endParaRPr>
            </a:p>
          </p:txBody>
        </p:sp>
        <p:sp>
          <p:nvSpPr>
            <p:cNvPr id="29" name="文本框 28">
              <a:extLst>
                <a:ext uri="{FF2B5EF4-FFF2-40B4-BE49-F238E27FC236}">
                  <a16:creationId xmlns:a16="http://schemas.microsoft.com/office/drawing/2014/main" id="{0DCCB20B-45FF-46E3-9914-2576CAA68050}"/>
                </a:ext>
              </a:extLst>
            </p:cNvPr>
            <p:cNvSpPr txBox="1"/>
            <p:nvPr/>
          </p:nvSpPr>
          <p:spPr>
            <a:xfrm>
              <a:off x="1874910" y="5547049"/>
              <a:ext cx="6097656" cy="400110"/>
            </a:xfrm>
            <a:prstGeom prst="rect">
              <a:avLst/>
            </a:prstGeom>
            <a:noFill/>
          </p:spPr>
          <p:txBody>
            <a:bodyPr wrap="square">
              <a:spAutoFit/>
            </a:bodyPr>
            <a:lstStyle/>
            <a:p>
              <a:r>
                <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根据分组整理成频数分布表。</a:t>
              </a: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数据分组方法与体系</a:t>
            </a:r>
          </a:p>
        </p:txBody>
      </p:sp>
      <p:sp>
        <p:nvSpPr>
          <p:cNvPr id="4" name="文本框 3"/>
          <p:cNvSpPr txBox="1"/>
          <p:nvPr/>
        </p:nvSpPr>
        <p:spPr>
          <a:xfrm>
            <a:off x="2783632" y="2690813"/>
            <a:ext cx="8108895" cy="1476375"/>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有时为了从不同侧面反映总体的特征，就必须运用几个标志对总体进行分组，以形成一个完整的体系，这就是数据分组体系。数据分组体系有两种不同的形式：平行分组体系和复合分组体系。</a:t>
            </a:r>
          </a:p>
        </p:txBody>
      </p:sp>
      <p:grpSp>
        <p:nvGrpSpPr>
          <p:cNvPr id="5" name="组合 4">
            <a:extLst>
              <a:ext uri="{FF2B5EF4-FFF2-40B4-BE49-F238E27FC236}">
                <a16:creationId xmlns:a16="http://schemas.microsoft.com/office/drawing/2014/main" id="{56341B37-52E8-40B3-AC35-508FC4344F43}"/>
              </a:ext>
            </a:extLst>
          </p:cNvPr>
          <p:cNvGrpSpPr/>
          <p:nvPr/>
        </p:nvGrpSpPr>
        <p:grpSpPr>
          <a:xfrm flipH="1">
            <a:off x="983433" y="2626773"/>
            <a:ext cx="1941907" cy="1461929"/>
            <a:chOff x="3391550" y="1472903"/>
            <a:chExt cx="5196638" cy="3912194"/>
          </a:xfrm>
        </p:grpSpPr>
        <p:grpSp>
          <p:nvGrpSpPr>
            <p:cNvPr id="6" name="组合 5">
              <a:extLst>
                <a:ext uri="{FF2B5EF4-FFF2-40B4-BE49-F238E27FC236}">
                  <a16:creationId xmlns:a16="http://schemas.microsoft.com/office/drawing/2014/main" id="{49CFF6A2-C38D-4578-AE5E-1709D87D2E28}"/>
                </a:ext>
              </a:extLst>
            </p:cNvPr>
            <p:cNvGrpSpPr/>
            <p:nvPr/>
          </p:nvGrpSpPr>
          <p:grpSpPr>
            <a:xfrm>
              <a:off x="5110707" y="1472903"/>
              <a:ext cx="2695813" cy="989714"/>
              <a:chOff x="4093845" y="1447800"/>
              <a:chExt cx="1199673" cy="440436"/>
            </a:xfrm>
          </p:grpSpPr>
          <p:grpSp>
            <p:nvGrpSpPr>
              <p:cNvPr id="72" name="组合 71">
                <a:extLst>
                  <a:ext uri="{FF2B5EF4-FFF2-40B4-BE49-F238E27FC236}">
                    <a16:creationId xmlns:a16="http://schemas.microsoft.com/office/drawing/2014/main" id="{4BBFC9DE-0346-42A9-BD56-E10309C4165A}"/>
                  </a:ext>
                </a:extLst>
              </p:cNvPr>
              <p:cNvGrpSpPr/>
              <p:nvPr/>
            </p:nvGrpSpPr>
            <p:grpSpPr>
              <a:xfrm>
                <a:off x="5056536" y="1730120"/>
                <a:ext cx="236982" cy="158115"/>
                <a:chOff x="5056536" y="1730120"/>
                <a:chExt cx="236982" cy="158115"/>
              </a:xfrm>
            </p:grpSpPr>
            <p:sp>
              <p:nvSpPr>
                <p:cNvPr id="81" name="任意多边形 77">
                  <a:extLst>
                    <a:ext uri="{FF2B5EF4-FFF2-40B4-BE49-F238E27FC236}">
                      <a16:creationId xmlns:a16="http://schemas.microsoft.com/office/drawing/2014/main" id="{897A9F10-1D8E-46B0-9406-494194ACC6CC}"/>
                    </a:ext>
                  </a:extLst>
                </p:cNvPr>
                <p:cNvSpPr/>
                <p:nvPr/>
              </p:nvSpPr>
              <p:spPr>
                <a:xfrm>
                  <a:off x="5056727" y="1730120"/>
                  <a:ext cx="236791" cy="128016"/>
                </a:xfrm>
                <a:custGeom>
                  <a:avLst/>
                  <a:gdLst>
                    <a:gd name="connsiteX0" fmla="*/ 220123 w 236791"/>
                    <a:gd name="connsiteY0" fmla="*/ 128016 h 128016"/>
                    <a:gd name="connsiteX1" fmla="*/ 0 w 236791"/>
                    <a:gd name="connsiteY1" fmla="*/ 128016 h 128016"/>
                    <a:gd name="connsiteX2" fmla="*/ 0 w 236791"/>
                    <a:gd name="connsiteY2" fmla="*/ 16669 h 128016"/>
                    <a:gd name="connsiteX3" fmla="*/ 16669 w 236791"/>
                    <a:gd name="connsiteY3" fmla="*/ 0 h 128016"/>
                    <a:gd name="connsiteX4" fmla="*/ 220123 w 236791"/>
                    <a:gd name="connsiteY4" fmla="*/ 0 h 128016"/>
                    <a:gd name="connsiteX5" fmla="*/ 236792 w 236791"/>
                    <a:gd name="connsiteY5" fmla="*/ 16669 h 128016"/>
                    <a:gd name="connsiteX6" fmla="*/ 236792 w 236791"/>
                    <a:gd name="connsiteY6" fmla="*/ 111347 h 128016"/>
                    <a:gd name="connsiteX7" fmla="*/ 220123 w 236791"/>
                    <a:gd name="connsiteY7" fmla="*/ 128016 h 12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791" h="128016">
                      <a:moveTo>
                        <a:pt x="220123" y="128016"/>
                      </a:moveTo>
                      <a:lnTo>
                        <a:pt x="0" y="128016"/>
                      </a:lnTo>
                      <a:lnTo>
                        <a:pt x="0" y="16669"/>
                      </a:lnTo>
                      <a:cubicBezTo>
                        <a:pt x="0" y="7430"/>
                        <a:pt x="7525" y="0"/>
                        <a:pt x="16669" y="0"/>
                      </a:cubicBezTo>
                      <a:lnTo>
                        <a:pt x="220123" y="0"/>
                      </a:lnTo>
                      <a:cubicBezTo>
                        <a:pt x="229362" y="0"/>
                        <a:pt x="236792" y="7525"/>
                        <a:pt x="236792" y="16669"/>
                      </a:cubicBezTo>
                      <a:lnTo>
                        <a:pt x="236792" y="111347"/>
                      </a:lnTo>
                      <a:cubicBezTo>
                        <a:pt x="236792" y="120587"/>
                        <a:pt x="229267" y="128016"/>
                        <a:pt x="220123" y="128016"/>
                      </a:cubicBezTo>
                      <a:close/>
                    </a:path>
                  </a:pathLst>
                </a:custGeom>
                <a:solidFill>
                  <a:schemeClr val="lt2"/>
                </a:solidFill>
                <a:ln w="9525" cap="flat">
                  <a:noFill/>
                  <a:prstDash val="solid"/>
                  <a:miter/>
                </a:ln>
              </p:spPr>
              <p:txBody>
                <a:bodyPr rtlCol="0" anchor="ctr"/>
                <a:lstStyle/>
                <a:p>
                  <a:endParaRPr lang="zh-CN" altLang="en-US"/>
                </a:p>
              </p:txBody>
            </p:sp>
            <p:sp>
              <p:nvSpPr>
                <p:cNvPr id="82" name="任意多边形 78">
                  <a:extLst>
                    <a:ext uri="{FF2B5EF4-FFF2-40B4-BE49-F238E27FC236}">
                      <a16:creationId xmlns:a16="http://schemas.microsoft.com/office/drawing/2014/main" id="{15F7FAEF-05BA-4DB5-B74A-FE2B48DDFAA2}"/>
                    </a:ext>
                  </a:extLst>
                </p:cNvPr>
                <p:cNvSpPr/>
                <p:nvPr/>
              </p:nvSpPr>
              <p:spPr>
                <a:xfrm>
                  <a:off x="5056536" y="1831657"/>
                  <a:ext cx="48291" cy="56578"/>
                </a:xfrm>
                <a:custGeom>
                  <a:avLst/>
                  <a:gdLst>
                    <a:gd name="connsiteX0" fmla="*/ 191 w 48291"/>
                    <a:gd name="connsiteY0" fmla="*/ 0 h 56578"/>
                    <a:gd name="connsiteX1" fmla="*/ 0 w 48291"/>
                    <a:gd name="connsiteY1" fmla="*/ 56579 h 56578"/>
                    <a:gd name="connsiteX2" fmla="*/ 48292 w 48291"/>
                    <a:gd name="connsiteY2" fmla="*/ 191 h 56578"/>
                  </a:gdLst>
                  <a:ahLst/>
                  <a:cxnLst>
                    <a:cxn ang="0">
                      <a:pos x="connsiteX0" y="connsiteY0"/>
                    </a:cxn>
                    <a:cxn ang="0">
                      <a:pos x="connsiteX1" y="connsiteY1"/>
                    </a:cxn>
                    <a:cxn ang="0">
                      <a:pos x="connsiteX2" y="connsiteY2"/>
                    </a:cxn>
                  </a:cxnLst>
                  <a:rect l="l" t="t" r="r" b="b"/>
                  <a:pathLst>
                    <a:path w="48291" h="56578">
                      <a:moveTo>
                        <a:pt x="191" y="0"/>
                      </a:moveTo>
                      <a:lnTo>
                        <a:pt x="0" y="56579"/>
                      </a:lnTo>
                      <a:lnTo>
                        <a:pt x="48292" y="191"/>
                      </a:lnTo>
                      <a:close/>
                    </a:path>
                  </a:pathLst>
                </a:custGeom>
                <a:solidFill>
                  <a:schemeClr val="lt2"/>
                </a:solidFill>
                <a:ln w="9525" cap="flat">
                  <a:noFill/>
                  <a:prstDash val="solid"/>
                  <a:miter/>
                </a:ln>
              </p:spPr>
              <p:txBody>
                <a:bodyPr rtlCol="0" anchor="ctr"/>
                <a:lstStyle/>
                <a:p>
                  <a:endParaRPr lang="zh-CN" altLang="en-US"/>
                </a:p>
              </p:txBody>
            </p:sp>
            <p:grpSp>
              <p:nvGrpSpPr>
                <p:cNvPr id="83" name="组合 82">
                  <a:extLst>
                    <a:ext uri="{FF2B5EF4-FFF2-40B4-BE49-F238E27FC236}">
                      <a16:creationId xmlns:a16="http://schemas.microsoft.com/office/drawing/2014/main" id="{5F514BE0-B502-4D08-B01D-060AE1962583}"/>
                    </a:ext>
                  </a:extLst>
                </p:cNvPr>
                <p:cNvGrpSpPr/>
                <p:nvPr/>
              </p:nvGrpSpPr>
              <p:grpSpPr>
                <a:xfrm>
                  <a:off x="5118734" y="1781556"/>
                  <a:ext cx="112776" cy="21621"/>
                  <a:chOff x="5118734" y="1781556"/>
                  <a:chExt cx="112776" cy="21621"/>
                </a:xfrm>
                <a:solidFill>
                  <a:srgbClr val="3F51B5"/>
                </a:solidFill>
              </p:grpSpPr>
              <p:sp>
                <p:nvSpPr>
                  <p:cNvPr id="84" name="任意多边形 80">
                    <a:extLst>
                      <a:ext uri="{FF2B5EF4-FFF2-40B4-BE49-F238E27FC236}">
                        <a16:creationId xmlns:a16="http://schemas.microsoft.com/office/drawing/2014/main" id="{7BF3626C-8A69-46F2-9AC1-E589C78B2372}"/>
                      </a:ext>
                    </a:extLst>
                  </p:cNvPr>
                  <p:cNvSpPr/>
                  <p:nvPr/>
                </p:nvSpPr>
                <p:spPr>
                  <a:xfrm>
                    <a:off x="5210175" y="1781841"/>
                    <a:ext cx="21336" cy="21336"/>
                  </a:xfrm>
                  <a:custGeom>
                    <a:avLst/>
                    <a:gdLst>
                      <a:gd name="connsiteX0" fmla="*/ 0 w 21336"/>
                      <a:gd name="connsiteY0" fmla="*/ 10668 h 21336"/>
                      <a:gd name="connsiteX1" fmla="*/ 10668 w 21336"/>
                      <a:gd name="connsiteY1" fmla="*/ 21336 h 21336"/>
                      <a:gd name="connsiteX2" fmla="*/ 21336 w 21336"/>
                      <a:gd name="connsiteY2" fmla="*/ 10668 h 21336"/>
                      <a:gd name="connsiteX3" fmla="*/ 10668 w 21336"/>
                      <a:gd name="connsiteY3" fmla="*/ 0 h 21336"/>
                      <a:gd name="connsiteX4" fmla="*/ 0 w 21336"/>
                      <a:gd name="connsiteY4" fmla="*/ 10668 h 2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 h="21336">
                        <a:moveTo>
                          <a:pt x="0" y="10668"/>
                        </a:moveTo>
                        <a:cubicBezTo>
                          <a:pt x="0" y="16574"/>
                          <a:pt x="4763" y="21336"/>
                          <a:pt x="10668" y="21336"/>
                        </a:cubicBezTo>
                        <a:cubicBezTo>
                          <a:pt x="16574" y="21336"/>
                          <a:pt x="21336" y="16574"/>
                          <a:pt x="21336" y="10668"/>
                        </a:cubicBezTo>
                        <a:cubicBezTo>
                          <a:pt x="21336" y="4763"/>
                          <a:pt x="16574" y="0"/>
                          <a:pt x="10668" y="0"/>
                        </a:cubicBezTo>
                        <a:cubicBezTo>
                          <a:pt x="4763" y="0"/>
                          <a:pt x="0" y="4763"/>
                          <a:pt x="0" y="10668"/>
                        </a:cubicBezTo>
                        <a:close/>
                      </a:path>
                    </a:pathLst>
                  </a:custGeom>
                  <a:solidFill>
                    <a:srgbClr val="3F51B5"/>
                  </a:solidFill>
                  <a:ln w="9525" cap="flat">
                    <a:noFill/>
                    <a:prstDash val="solid"/>
                    <a:miter/>
                  </a:ln>
                </p:spPr>
                <p:txBody>
                  <a:bodyPr rtlCol="0" anchor="ctr"/>
                  <a:lstStyle/>
                  <a:p>
                    <a:endParaRPr lang="zh-CN" altLang="en-US"/>
                  </a:p>
                </p:txBody>
              </p:sp>
              <p:sp>
                <p:nvSpPr>
                  <p:cNvPr id="85" name="任意多边形 81">
                    <a:extLst>
                      <a:ext uri="{FF2B5EF4-FFF2-40B4-BE49-F238E27FC236}">
                        <a16:creationId xmlns:a16="http://schemas.microsoft.com/office/drawing/2014/main" id="{B4128375-C43F-40DB-8EA3-3722BDA4CC41}"/>
                      </a:ext>
                    </a:extLst>
                  </p:cNvPr>
                  <p:cNvSpPr/>
                  <p:nvPr/>
                </p:nvSpPr>
                <p:spPr>
                  <a:xfrm>
                    <a:off x="5164454" y="1781746"/>
                    <a:ext cx="21336" cy="21335"/>
                  </a:xfrm>
                  <a:custGeom>
                    <a:avLst/>
                    <a:gdLst>
                      <a:gd name="connsiteX0" fmla="*/ 0 w 21336"/>
                      <a:gd name="connsiteY0" fmla="*/ 10668 h 21335"/>
                      <a:gd name="connsiteX1" fmla="*/ 10668 w 21336"/>
                      <a:gd name="connsiteY1" fmla="*/ 21336 h 21335"/>
                      <a:gd name="connsiteX2" fmla="*/ 21336 w 21336"/>
                      <a:gd name="connsiteY2" fmla="*/ 10668 h 21335"/>
                      <a:gd name="connsiteX3" fmla="*/ 10668 w 21336"/>
                      <a:gd name="connsiteY3" fmla="*/ 0 h 21335"/>
                      <a:gd name="connsiteX4" fmla="*/ 0 w 21336"/>
                      <a:gd name="connsiteY4" fmla="*/ 10668 h 2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 h="21335">
                        <a:moveTo>
                          <a:pt x="0" y="10668"/>
                        </a:moveTo>
                        <a:cubicBezTo>
                          <a:pt x="0" y="16573"/>
                          <a:pt x="4763" y="21336"/>
                          <a:pt x="10668" y="21336"/>
                        </a:cubicBezTo>
                        <a:cubicBezTo>
                          <a:pt x="16574" y="21336"/>
                          <a:pt x="21336" y="16573"/>
                          <a:pt x="21336" y="10668"/>
                        </a:cubicBezTo>
                        <a:cubicBezTo>
                          <a:pt x="21336" y="4763"/>
                          <a:pt x="16574" y="0"/>
                          <a:pt x="10668" y="0"/>
                        </a:cubicBezTo>
                        <a:cubicBezTo>
                          <a:pt x="4763" y="0"/>
                          <a:pt x="0" y="4763"/>
                          <a:pt x="0" y="10668"/>
                        </a:cubicBezTo>
                        <a:close/>
                      </a:path>
                    </a:pathLst>
                  </a:custGeom>
                  <a:solidFill>
                    <a:srgbClr val="3F51B5"/>
                  </a:solidFill>
                  <a:ln w="9525" cap="flat">
                    <a:noFill/>
                    <a:prstDash val="solid"/>
                    <a:miter/>
                  </a:ln>
                </p:spPr>
                <p:txBody>
                  <a:bodyPr rtlCol="0" anchor="ctr"/>
                  <a:lstStyle/>
                  <a:p>
                    <a:endParaRPr lang="zh-CN" altLang="en-US"/>
                  </a:p>
                </p:txBody>
              </p:sp>
              <p:sp>
                <p:nvSpPr>
                  <p:cNvPr id="86" name="任意多边形 82">
                    <a:extLst>
                      <a:ext uri="{FF2B5EF4-FFF2-40B4-BE49-F238E27FC236}">
                        <a16:creationId xmlns:a16="http://schemas.microsoft.com/office/drawing/2014/main" id="{8722F39A-65BF-4C88-B9A6-D0918A8487B6}"/>
                      </a:ext>
                    </a:extLst>
                  </p:cNvPr>
                  <p:cNvSpPr/>
                  <p:nvPr/>
                </p:nvSpPr>
                <p:spPr>
                  <a:xfrm>
                    <a:off x="5118734" y="1781556"/>
                    <a:ext cx="21336" cy="21335"/>
                  </a:xfrm>
                  <a:custGeom>
                    <a:avLst/>
                    <a:gdLst>
                      <a:gd name="connsiteX0" fmla="*/ 0 w 21336"/>
                      <a:gd name="connsiteY0" fmla="*/ 10668 h 21335"/>
                      <a:gd name="connsiteX1" fmla="*/ 10668 w 21336"/>
                      <a:gd name="connsiteY1" fmla="*/ 21336 h 21335"/>
                      <a:gd name="connsiteX2" fmla="*/ 21336 w 21336"/>
                      <a:gd name="connsiteY2" fmla="*/ 10668 h 21335"/>
                      <a:gd name="connsiteX3" fmla="*/ 10668 w 21336"/>
                      <a:gd name="connsiteY3" fmla="*/ 0 h 21335"/>
                      <a:gd name="connsiteX4" fmla="*/ 0 w 21336"/>
                      <a:gd name="connsiteY4" fmla="*/ 10668 h 2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 h="21335">
                        <a:moveTo>
                          <a:pt x="0" y="10668"/>
                        </a:moveTo>
                        <a:cubicBezTo>
                          <a:pt x="0" y="16573"/>
                          <a:pt x="4763" y="21336"/>
                          <a:pt x="10668" y="21336"/>
                        </a:cubicBezTo>
                        <a:cubicBezTo>
                          <a:pt x="16574" y="21336"/>
                          <a:pt x="21336" y="16573"/>
                          <a:pt x="21336" y="10668"/>
                        </a:cubicBezTo>
                        <a:cubicBezTo>
                          <a:pt x="21336" y="4763"/>
                          <a:pt x="16574" y="0"/>
                          <a:pt x="10668" y="0"/>
                        </a:cubicBezTo>
                        <a:cubicBezTo>
                          <a:pt x="4763" y="0"/>
                          <a:pt x="0" y="4763"/>
                          <a:pt x="0" y="10668"/>
                        </a:cubicBezTo>
                        <a:close/>
                      </a:path>
                    </a:pathLst>
                  </a:custGeom>
                  <a:solidFill>
                    <a:srgbClr val="3F51B5"/>
                  </a:solidFill>
                  <a:ln w="9525" cap="flat">
                    <a:noFill/>
                    <a:prstDash val="solid"/>
                    <a:miter/>
                  </a:ln>
                </p:spPr>
                <p:txBody>
                  <a:bodyPr rtlCol="0" anchor="ctr"/>
                  <a:lstStyle/>
                  <a:p>
                    <a:endParaRPr lang="zh-CN" altLang="en-US"/>
                  </a:p>
                </p:txBody>
              </p:sp>
            </p:grpSp>
          </p:grpSp>
          <p:grpSp>
            <p:nvGrpSpPr>
              <p:cNvPr id="73" name="组合 72">
                <a:extLst>
                  <a:ext uri="{FF2B5EF4-FFF2-40B4-BE49-F238E27FC236}">
                    <a16:creationId xmlns:a16="http://schemas.microsoft.com/office/drawing/2014/main" id="{44240FA2-01F7-4D01-A8D0-FBECFF82A4AE}"/>
                  </a:ext>
                </a:extLst>
              </p:cNvPr>
              <p:cNvGrpSpPr/>
              <p:nvPr/>
            </p:nvGrpSpPr>
            <p:grpSpPr>
              <a:xfrm>
                <a:off x="4093845" y="1447800"/>
                <a:ext cx="406812" cy="224028"/>
                <a:chOff x="4093845" y="1447800"/>
                <a:chExt cx="406812" cy="224028"/>
              </a:xfrm>
              <a:solidFill>
                <a:srgbClr val="3F51B5"/>
              </a:solidFill>
            </p:grpSpPr>
            <p:grpSp>
              <p:nvGrpSpPr>
                <p:cNvPr id="74" name="组合 73">
                  <a:extLst>
                    <a:ext uri="{FF2B5EF4-FFF2-40B4-BE49-F238E27FC236}">
                      <a16:creationId xmlns:a16="http://schemas.microsoft.com/office/drawing/2014/main" id="{4D40D03F-E889-499C-9713-F487D271E697}"/>
                    </a:ext>
                  </a:extLst>
                </p:cNvPr>
                <p:cNvGrpSpPr/>
                <p:nvPr/>
              </p:nvGrpSpPr>
              <p:grpSpPr>
                <a:xfrm>
                  <a:off x="4093845" y="1447800"/>
                  <a:ext cx="406812" cy="224028"/>
                  <a:chOff x="4093845" y="1447800"/>
                  <a:chExt cx="406812" cy="224028"/>
                </a:xfrm>
                <a:solidFill>
                  <a:srgbClr val="3F51B5"/>
                </a:solidFill>
              </p:grpSpPr>
              <p:sp>
                <p:nvSpPr>
                  <p:cNvPr id="79" name="任意多边形 75">
                    <a:extLst>
                      <a:ext uri="{FF2B5EF4-FFF2-40B4-BE49-F238E27FC236}">
                        <a16:creationId xmlns:a16="http://schemas.microsoft.com/office/drawing/2014/main" id="{482915A8-EB73-48CC-90A0-93A6CBA43F80}"/>
                      </a:ext>
                    </a:extLst>
                  </p:cNvPr>
                  <p:cNvSpPr/>
                  <p:nvPr/>
                </p:nvSpPr>
                <p:spPr>
                  <a:xfrm>
                    <a:off x="4093845" y="1447800"/>
                    <a:ext cx="406812" cy="177736"/>
                  </a:xfrm>
                  <a:custGeom>
                    <a:avLst/>
                    <a:gdLst>
                      <a:gd name="connsiteX0" fmla="*/ 11906 w 406812"/>
                      <a:gd name="connsiteY0" fmla="*/ 177737 h 177736"/>
                      <a:gd name="connsiteX1" fmla="*/ 394906 w 406812"/>
                      <a:gd name="connsiteY1" fmla="*/ 177737 h 177736"/>
                      <a:gd name="connsiteX2" fmla="*/ 406813 w 406812"/>
                      <a:gd name="connsiteY2" fmla="*/ 165830 h 177736"/>
                      <a:gd name="connsiteX3" fmla="*/ 406813 w 406812"/>
                      <a:gd name="connsiteY3" fmla="*/ 11906 h 177736"/>
                      <a:gd name="connsiteX4" fmla="*/ 394906 w 406812"/>
                      <a:gd name="connsiteY4" fmla="*/ 0 h 177736"/>
                      <a:gd name="connsiteX5" fmla="*/ 11906 w 406812"/>
                      <a:gd name="connsiteY5" fmla="*/ 0 h 177736"/>
                      <a:gd name="connsiteX6" fmla="*/ 0 w 406812"/>
                      <a:gd name="connsiteY6" fmla="*/ 11906 h 177736"/>
                      <a:gd name="connsiteX7" fmla="*/ 0 w 406812"/>
                      <a:gd name="connsiteY7" fmla="*/ 165735 h 177736"/>
                      <a:gd name="connsiteX8" fmla="*/ 11906 w 406812"/>
                      <a:gd name="connsiteY8" fmla="*/ 177737 h 17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812" h="177736">
                        <a:moveTo>
                          <a:pt x="11906" y="177737"/>
                        </a:moveTo>
                        <a:lnTo>
                          <a:pt x="394906" y="177737"/>
                        </a:lnTo>
                        <a:cubicBezTo>
                          <a:pt x="401479" y="177737"/>
                          <a:pt x="406813" y="172403"/>
                          <a:pt x="406813" y="165830"/>
                        </a:cubicBezTo>
                        <a:lnTo>
                          <a:pt x="406813" y="11906"/>
                        </a:lnTo>
                        <a:cubicBezTo>
                          <a:pt x="406813" y="5334"/>
                          <a:pt x="401479" y="0"/>
                          <a:pt x="394906" y="0"/>
                        </a:cubicBezTo>
                        <a:lnTo>
                          <a:pt x="11906" y="0"/>
                        </a:lnTo>
                        <a:cubicBezTo>
                          <a:pt x="5334" y="0"/>
                          <a:pt x="0" y="5334"/>
                          <a:pt x="0" y="11906"/>
                        </a:cubicBezTo>
                        <a:lnTo>
                          <a:pt x="0" y="165735"/>
                        </a:lnTo>
                        <a:cubicBezTo>
                          <a:pt x="0" y="172403"/>
                          <a:pt x="5334" y="177737"/>
                          <a:pt x="11906" y="177737"/>
                        </a:cubicBezTo>
                        <a:close/>
                      </a:path>
                    </a:pathLst>
                  </a:custGeom>
                  <a:solidFill>
                    <a:srgbClr val="3F51B5"/>
                  </a:solidFill>
                  <a:ln w="9525" cap="flat">
                    <a:noFill/>
                    <a:prstDash val="solid"/>
                    <a:miter/>
                  </a:ln>
                </p:spPr>
                <p:txBody>
                  <a:bodyPr rtlCol="0" anchor="ctr"/>
                  <a:lstStyle/>
                  <a:p>
                    <a:endParaRPr lang="zh-CN" altLang="en-US"/>
                  </a:p>
                </p:txBody>
              </p:sp>
              <p:sp>
                <p:nvSpPr>
                  <p:cNvPr id="80" name="任意多边形 76">
                    <a:extLst>
                      <a:ext uri="{FF2B5EF4-FFF2-40B4-BE49-F238E27FC236}">
                        <a16:creationId xmlns:a16="http://schemas.microsoft.com/office/drawing/2014/main" id="{3B944627-06A5-4E72-9555-A9E00844ACAC}"/>
                      </a:ext>
                    </a:extLst>
                  </p:cNvPr>
                  <p:cNvSpPr/>
                  <p:nvPr/>
                </p:nvSpPr>
                <p:spPr>
                  <a:xfrm>
                    <a:off x="4384929" y="1600771"/>
                    <a:ext cx="71056" cy="71056"/>
                  </a:xfrm>
                  <a:custGeom>
                    <a:avLst/>
                    <a:gdLst>
                      <a:gd name="connsiteX0" fmla="*/ 71056 w 71056"/>
                      <a:gd name="connsiteY0" fmla="*/ 0 h 71056"/>
                      <a:gd name="connsiteX1" fmla="*/ 71056 w 71056"/>
                      <a:gd name="connsiteY1" fmla="*/ 71057 h 71056"/>
                      <a:gd name="connsiteX2" fmla="*/ 0 w 71056"/>
                      <a:gd name="connsiteY2" fmla="*/ 0 h 71056"/>
                    </a:gdLst>
                    <a:ahLst/>
                    <a:cxnLst>
                      <a:cxn ang="0">
                        <a:pos x="connsiteX0" y="connsiteY0"/>
                      </a:cxn>
                      <a:cxn ang="0">
                        <a:pos x="connsiteX1" y="connsiteY1"/>
                      </a:cxn>
                      <a:cxn ang="0">
                        <a:pos x="connsiteX2" y="connsiteY2"/>
                      </a:cxn>
                    </a:cxnLst>
                    <a:rect l="l" t="t" r="r" b="b"/>
                    <a:pathLst>
                      <a:path w="71056" h="71056">
                        <a:moveTo>
                          <a:pt x="71056" y="0"/>
                        </a:moveTo>
                        <a:lnTo>
                          <a:pt x="71056" y="71057"/>
                        </a:lnTo>
                        <a:lnTo>
                          <a:pt x="0" y="0"/>
                        </a:lnTo>
                        <a:close/>
                      </a:path>
                    </a:pathLst>
                  </a:custGeom>
                  <a:solidFill>
                    <a:srgbClr val="3F51B5"/>
                  </a:solidFill>
                  <a:ln w="9525" cap="flat">
                    <a:noFill/>
                    <a:prstDash val="solid"/>
                    <a:miter/>
                  </a:ln>
                </p:spPr>
                <p:txBody>
                  <a:bodyPr rtlCol="0" anchor="ctr"/>
                  <a:lstStyle/>
                  <a:p>
                    <a:endParaRPr lang="zh-CN" altLang="en-US"/>
                  </a:p>
                </p:txBody>
              </p:sp>
            </p:grpSp>
            <p:grpSp>
              <p:nvGrpSpPr>
                <p:cNvPr id="75" name="组合 74">
                  <a:extLst>
                    <a:ext uri="{FF2B5EF4-FFF2-40B4-BE49-F238E27FC236}">
                      <a16:creationId xmlns:a16="http://schemas.microsoft.com/office/drawing/2014/main" id="{CBBC8B5B-E58F-4EE6-AC24-69C0CB721CD5}"/>
                    </a:ext>
                  </a:extLst>
                </p:cNvPr>
                <p:cNvGrpSpPr/>
                <p:nvPr/>
              </p:nvGrpSpPr>
              <p:grpSpPr>
                <a:xfrm>
                  <a:off x="4158615" y="1492567"/>
                  <a:ext cx="277272" cy="82200"/>
                  <a:chOff x="4158615" y="1492567"/>
                  <a:chExt cx="277272" cy="82200"/>
                </a:xfrm>
              </p:grpSpPr>
              <p:sp>
                <p:nvSpPr>
                  <p:cNvPr id="76" name="任意多边形 72">
                    <a:extLst>
                      <a:ext uri="{FF2B5EF4-FFF2-40B4-BE49-F238E27FC236}">
                        <a16:creationId xmlns:a16="http://schemas.microsoft.com/office/drawing/2014/main" id="{07A5DB8D-A294-4034-93A9-0E3A5ECF160B}"/>
                      </a:ext>
                    </a:extLst>
                  </p:cNvPr>
                  <p:cNvSpPr/>
                  <p:nvPr/>
                </p:nvSpPr>
                <p:spPr>
                  <a:xfrm>
                    <a:off x="4158615" y="1492567"/>
                    <a:ext cx="277272" cy="9525"/>
                  </a:xfrm>
                  <a:custGeom>
                    <a:avLst/>
                    <a:gdLst>
                      <a:gd name="connsiteX0" fmla="*/ 0 w 277272"/>
                      <a:gd name="connsiteY0" fmla="*/ 0 h 9525"/>
                      <a:gd name="connsiteX1" fmla="*/ 277273 w 277272"/>
                      <a:gd name="connsiteY1" fmla="*/ 0 h 9525"/>
                    </a:gdLst>
                    <a:ahLst/>
                    <a:cxnLst>
                      <a:cxn ang="0">
                        <a:pos x="connsiteX0" y="connsiteY0"/>
                      </a:cxn>
                      <a:cxn ang="0">
                        <a:pos x="connsiteX1" y="connsiteY1"/>
                      </a:cxn>
                    </a:cxnLst>
                    <a:rect l="l" t="t" r="r" b="b"/>
                    <a:pathLst>
                      <a:path w="277272" h="9525">
                        <a:moveTo>
                          <a:pt x="0" y="0"/>
                        </a:moveTo>
                        <a:lnTo>
                          <a:pt x="277273" y="0"/>
                        </a:lnTo>
                      </a:path>
                    </a:pathLst>
                  </a:custGeom>
                  <a:ln w="7952" cap="rnd">
                    <a:solidFill>
                      <a:schemeClr val="lt2"/>
                    </a:solidFill>
                    <a:prstDash val="solid"/>
                    <a:round/>
                  </a:ln>
                </p:spPr>
                <p:txBody>
                  <a:bodyPr rtlCol="0" anchor="ctr"/>
                  <a:lstStyle/>
                  <a:p>
                    <a:endParaRPr lang="zh-CN" altLang="en-US"/>
                  </a:p>
                </p:txBody>
              </p:sp>
              <p:sp>
                <p:nvSpPr>
                  <p:cNvPr id="77" name="任意多边形 73">
                    <a:extLst>
                      <a:ext uri="{FF2B5EF4-FFF2-40B4-BE49-F238E27FC236}">
                        <a16:creationId xmlns:a16="http://schemas.microsoft.com/office/drawing/2014/main" id="{EFAE19F1-F176-4445-9CC9-67E63FDDC2CE}"/>
                      </a:ext>
                    </a:extLst>
                  </p:cNvPr>
                  <p:cNvSpPr/>
                  <p:nvPr/>
                </p:nvSpPr>
                <p:spPr>
                  <a:xfrm>
                    <a:off x="4158615" y="1530953"/>
                    <a:ext cx="116205" cy="9525"/>
                  </a:xfrm>
                  <a:custGeom>
                    <a:avLst/>
                    <a:gdLst>
                      <a:gd name="connsiteX0" fmla="*/ 0 w 116205"/>
                      <a:gd name="connsiteY0" fmla="*/ 0 h 9525"/>
                      <a:gd name="connsiteX1" fmla="*/ 116205 w 116205"/>
                      <a:gd name="connsiteY1" fmla="*/ 0 h 9525"/>
                    </a:gdLst>
                    <a:ahLst/>
                    <a:cxnLst>
                      <a:cxn ang="0">
                        <a:pos x="connsiteX0" y="connsiteY0"/>
                      </a:cxn>
                      <a:cxn ang="0">
                        <a:pos x="connsiteX1" y="connsiteY1"/>
                      </a:cxn>
                    </a:cxnLst>
                    <a:rect l="l" t="t" r="r" b="b"/>
                    <a:pathLst>
                      <a:path w="116205" h="9525">
                        <a:moveTo>
                          <a:pt x="0" y="0"/>
                        </a:moveTo>
                        <a:lnTo>
                          <a:pt x="116205" y="0"/>
                        </a:lnTo>
                      </a:path>
                    </a:pathLst>
                  </a:custGeom>
                  <a:ln w="7952" cap="rnd">
                    <a:solidFill>
                      <a:schemeClr val="lt2"/>
                    </a:solidFill>
                    <a:prstDash val="solid"/>
                    <a:round/>
                  </a:ln>
                </p:spPr>
                <p:txBody>
                  <a:bodyPr rtlCol="0" anchor="ctr"/>
                  <a:lstStyle/>
                  <a:p>
                    <a:endParaRPr lang="zh-CN" altLang="en-US"/>
                  </a:p>
                </p:txBody>
              </p:sp>
              <p:sp>
                <p:nvSpPr>
                  <p:cNvPr id="78" name="任意多边形 74">
                    <a:extLst>
                      <a:ext uri="{FF2B5EF4-FFF2-40B4-BE49-F238E27FC236}">
                        <a16:creationId xmlns:a16="http://schemas.microsoft.com/office/drawing/2014/main" id="{FCF77B98-0D47-402E-8630-37C6A5117F22}"/>
                      </a:ext>
                    </a:extLst>
                  </p:cNvPr>
                  <p:cNvSpPr/>
                  <p:nvPr/>
                </p:nvSpPr>
                <p:spPr>
                  <a:xfrm>
                    <a:off x="4158615" y="1574768"/>
                    <a:ext cx="211359" cy="9525"/>
                  </a:xfrm>
                  <a:custGeom>
                    <a:avLst/>
                    <a:gdLst>
                      <a:gd name="connsiteX0" fmla="*/ 0 w 211359"/>
                      <a:gd name="connsiteY0" fmla="*/ 0 h 9525"/>
                      <a:gd name="connsiteX1" fmla="*/ 211360 w 211359"/>
                      <a:gd name="connsiteY1" fmla="*/ 0 h 9525"/>
                    </a:gdLst>
                    <a:ahLst/>
                    <a:cxnLst>
                      <a:cxn ang="0">
                        <a:pos x="connsiteX0" y="connsiteY0"/>
                      </a:cxn>
                      <a:cxn ang="0">
                        <a:pos x="connsiteX1" y="connsiteY1"/>
                      </a:cxn>
                    </a:cxnLst>
                    <a:rect l="l" t="t" r="r" b="b"/>
                    <a:pathLst>
                      <a:path w="211359" h="9525">
                        <a:moveTo>
                          <a:pt x="0" y="0"/>
                        </a:moveTo>
                        <a:lnTo>
                          <a:pt x="211360" y="0"/>
                        </a:lnTo>
                      </a:path>
                    </a:pathLst>
                  </a:custGeom>
                  <a:ln w="7952" cap="rnd">
                    <a:solidFill>
                      <a:schemeClr val="lt2"/>
                    </a:solidFill>
                    <a:prstDash val="solid"/>
                    <a:round/>
                  </a:ln>
                </p:spPr>
                <p:txBody>
                  <a:bodyPr rtlCol="0" anchor="ctr"/>
                  <a:lstStyle/>
                  <a:p>
                    <a:endParaRPr lang="zh-CN" altLang="en-US"/>
                  </a:p>
                </p:txBody>
              </p:sp>
            </p:grpSp>
          </p:grpSp>
        </p:grpSp>
        <p:grpSp>
          <p:nvGrpSpPr>
            <p:cNvPr id="7" name="组合 6">
              <a:extLst>
                <a:ext uri="{FF2B5EF4-FFF2-40B4-BE49-F238E27FC236}">
                  <a16:creationId xmlns:a16="http://schemas.microsoft.com/office/drawing/2014/main" id="{E05969B4-1AA4-4F19-9C58-57904A902343}"/>
                </a:ext>
              </a:extLst>
            </p:cNvPr>
            <p:cNvGrpSpPr/>
            <p:nvPr/>
          </p:nvGrpSpPr>
          <p:grpSpPr>
            <a:xfrm>
              <a:off x="5231852" y="2137274"/>
              <a:ext cx="2385885" cy="3247823"/>
              <a:chOff x="4147756" y="1743454"/>
              <a:chExt cx="1061751" cy="1445324"/>
            </a:xfrm>
          </p:grpSpPr>
          <p:grpSp>
            <p:nvGrpSpPr>
              <p:cNvPr id="22" name="组合 21">
                <a:extLst>
                  <a:ext uri="{FF2B5EF4-FFF2-40B4-BE49-F238E27FC236}">
                    <a16:creationId xmlns:a16="http://schemas.microsoft.com/office/drawing/2014/main" id="{35DB68A4-C8E6-476C-9B13-1595E381F40F}"/>
                  </a:ext>
                </a:extLst>
              </p:cNvPr>
              <p:cNvGrpSpPr/>
              <p:nvPr/>
            </p:nvGrpSpPr>
            <p:grpSpPr>
              <a:xfrm>
                <a:off x="4723923" y="2090832"/>
                <a:ext cx="485584" cy="1092803"/>
                <a:chOff x="4723923" y="2090832"/>
                <a:chExt cx="485584" cy="1092803"/>
              </a:xfrm>
            </p:grpSpPr>
            <p:sp>
              <p:nvSpPr>
                <p:cNvPr id="59" name="任意多边形 55">
                  <a:extLst>
                    <a:ext uri="{FF2B5EF4-FFF2-40B4-BE49-F238E27FC236}">
                      <a16:creationId xmlns:a16="http://schemas.microsoft.com/office/drawing/2014/main" id="{9A0FCADB-9277-46AA-AEA3-DB60D05B5BE0}"/>
                    </a:ext>
                  </a:extLst>
                </p:cNvPr>
                <p:cNvSpPr/>
                <p:nvPr/>
              </p:nvSpPr>
              <p:spPr>
                <a:xfrm>
                  <a:off x="5077872" y="2452782"/>
                  <a:ext cx="72352" cy="267271"/>
                </a:xfrm>
                <a:custGeom>
                  <a:avLst/>
                  <a:gdLst>
                    <a:gd name="connsiteX0" fmla="*/ 0 w 72352"/>
                    <a:gd name="connsiteY0" fmla="*/ 267272 h 267271"/>
                    <a:gd name="connsiteX1" fmla="*/ 62675 w 72352"/>
                    <a:gd name="connsiteY1" fmla="*/ 0 h 267271"/>
                  </a:gdLst>
                  <a:ahLst/>
                  <a:cxnLst>
                    <a:cxn ang="0">
                      <a:pos x="connsiteX0" y="connsiteY0"/>
                    </a:cxn>
                    <a:cxn ang="0">
                      <a:pos x="connsiteX1" y="connsiteY1"/>
                    </a:cxn>
                  </a:cxnLst>
                  <a:rect l="l" t="t" r="r" b="b"/>
                  <a:pathLst>
                    <a:path w="72352" h="267271">
                      <a:moveTo>
                        <a:pt x="0" y="267272"/>
                      </a:moveTo>
                      <a:cubicBezTo>
                        <a:pt x="0" y="267272"/>
                        <a:pt x="103918" y="207836"/>
                        <a:pt x="62675" y="0"/>
                      </a:cubicBezTo>
                    </a:path>
                  </a:pathLst>
                </a:custGeom>
                <a:noFill/>
                <a:ln w="9892" cap="flat">
                  <a:solidFill>
                    <a:srgbClr val="000103"/>
                  </a:solidFill>
                  <a:prstDash val="solid"/>
                  <a:miter/>
                </a:ln>
              </p:spPr>
              <p:txBody>
                <a:bodyPr rtlCol="0" anchor="ctr"/>
                <a:lstStyle/>
                <a:p>
                  <a:endParaRPr lang="zh-CN" altLang="en-US"/>
                </a:p>
              </p:txBody>
            </p:sp>
            <p:grpSp>
              <p:nvGrpSpPr>
                <p:cNvPr id="60" name="组合 59">
                  <a:extLst>
                    <a:ext uri="{FF2B5EF4-FFF2-40B4-BE49-F238E27FC236}">
                      <a16:creationId xmlns:a16="http://schemas.microsoft.com/office/drawing/2014/main" id="{FA7B046B-CDEA-43C3-93E7-1C34F1AB247B}"/>
                    </a:ext>
                  </a:extLst>
                </p:cNvPr>
                <p:cNvGrpSpPr/>
                <p:nvPr/>
              </p:nvGrpSpPr>
              <p:grpSpPr>
                <a:xfrm>
                  <a:off x="5028819" y="2090832"/>
                  <a:ext cx="180689" cy="405669"/>
                  <a:chOff x="5028819" y="2090832"/>
                  <a:chExt cx="180689" cy="405669"/>
                </a:xfrm>
              </p:grpSpPr>
              <p:sp>
                <p:nvSpPr>
                  <p:cNvPr id="69" name="任意多边形 65">
                    <a:extLst>
                      <a:ext uri="{FF2B5EF4-FFF2-40B4-BE49-F238E27FC236}">
                        <a16:creationId xmlns:a16="http://schemas.microsoft.com/office/drawing/2014/main" id="{264BE4A8-0F98-45F6-A26B-A5FFC8B6C994}"/>
                      </a:ext>
                    </a:extLst>
                  </p:cNvPr>
                  <p:cNvSpPr/>
                  <p:nvPr/>
                </p:nvSpPr>
                <p:spPr>
                  <a:xfrm>
                    <a:off x="5087969" y="2091023"/>
                    <a:ext cx="50196" cy="405384"/>
                  </a:xfrm>
                  <a:custGeom>
                    <a:avLst/>
                    <a:gdLst>
                      <a:gd name="connsiteX0" fmla="*/ 0 w 50196"/>
                      <a:gd name="connsiteY0" fmla="*/ 0 h 405384"/>
                      <a:gd name="connsiteX1" fmla="*/ 50197 w 50196"/>
                      <a:gd name="connsiteY1" fmla="*/ 0 h 405384"/>
                      <a:gd name="connsiteX2" fmla="*/ 50197 w 50196"/>
                      <a:gd name="connsiteY2" fmla="*/ 405384 h 405384"/>
                      <a:gd name="connsiteX3" fmla="*/ 0 w 50196"/>
                      <a:gd name="connsiteY3" fmla="*/ 405384 h 405384"/>
                    </a:gdLst>
                    <a:ahLst/>
                    <a:cxnLst>
                      <a:cxn ang="0">
                        <a:pos x="connsiteX0" y="connsiteY0"/>
                      </a:cxn>
                      <a:cxn ang="0">
                        <a:pos x="connsiteX1" y="connsiteY1"/>
                      </a:cxn>
                      <a:cxn ang="0">
                        <a:pos x="connsiteX2" y="connsiteY2"/>
                      </a:cxn>
                      <a:cxn ang="0">
                        <a:pos x="connsiteX3" y="connsiteY3"/>
                      </a:cxn>
                    </a:cxnLst>
                    <a:rect l="l" t="t" r="r" b="b"/>
                    <a:pathLst>
                      <a:path w="50196" h="405384">
                        <a:moveTo>
                          <a:pt x="0" y="0"/>
                        </a:moveTo>
                        <a:lnTo>
                          <a:pt x="50197" y="0"/>
                        </a:lnTo>
                        <a:lnTo>
                          <a:pt x="50197" y="405384"/>
                        </a:lnTo>
                        <a:lnTo>
                          <a:pt x="0" y="405384"/>
                        </a:lnTo>
                        <a:close/>
                      </a:path>
                    </a:pathLst>
                  </a:custGeom>
                  <a:solidFill>
                    <a:srgbClr val="3F51B5"/>
                  </a:solidFill>
                  <a:ln w="9525" cap="flat">
                    <a:noFill/>
                    <a:prstDash val="solid"/>
                    <a:miter/>
                  </a:ln>
                </p:spPr>
                <p:txBody>
                  <a:bodyPr rtlCol="0" anchor="ctr"/>
                  <a:lstStyle/>
                  <a:p>
                    <a:endParaRPr lang="zh-CN" altLang="en-US"/>
                  </a:p>
                </p:txBody>
              </p:sp>
              <p:sp>
                <p:nvSpPr>
                  <p:cNvPr id="70" name="任意多边形 66">
                    <a:extLst>
                      <a:ext uri="{FF2B5EF4-FFF2-40B4-BE49-F238E27FC236}">
                        <a16:creationId xmlns:a16="http://schemas.microsoft.com/office/drawing/2014/main" id="{781F9D89-E8D2-401C-B048-87864D6273D9}"/>
                      </a:ext>
                    </a:extLst>
                  </p:cNvPr>
                  <p:cNvSpPr/>
                  <p:nvPr/>
                </p:nvSpPr>
                <p:spPr>
                  <a:xfrm>
                    <a:off x="5056155" y="2090832"/>
                    <a:ext cx="153352" cy="405669"/>
                  </a:xfrm>
                  <a:custGeom>
                    <a:avLst/>
                    <a:gdLst>
                      <a:gd name="connsiteX0" fmla="*/ 76676 w 153352"/>
                      <a:gd name="connsiteY0" fmla="*/ 405670 h 405669"/>
                      <a:gd name="connsiteX1" fmla="*/ 76676 w 153352"/>
                      <a:gd name="connsiteY1" fmla="*/ 405670 h 405669"/>
                      <a:gd name="connsiteX2" fmla="*/ 0 w 153352"/>
                      <a:gd name="connsiteY2" fmla="*/ 328994 h 405669"/>
                      <a:gd name="connsiteX3" fmla="*/ 0 w 153352"/>
                      <a:gd name="connsiteY3" fmla="*/ 76676 h 405669"/>
                      <a:gd name="connsiteX4" fmla="*/ 76676 w 153352"/>
                      <a:gd name="connsiteY4" fmla="*/ 0 h 405669"/>
                      <a:gd name="connsiteX5" fmla="*/ 76676 w 153352"/>
                      <a:gd name="connsiteY5" fmla="*/ 0 h 405669"/>
                      <a:gd name="connsiteX6" fmla="*/ 153352 w 153352"/>
                      <a:gd name="connsiteY6" fmla="*/ 76676 h 405669"/>
                      <a:gd name="connsiteX7" fmla="*/ 153352 w 153352"/>
                      <a:gd name="connsiteY7" fmla="*/ 328898 h 405669"/>
                      <a:gd name="connsiteX8" fmla="*/ 76676 w 153352"/>
                      <a:gd name="connsiteY8" fmla="*/ 405670 h 40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52" h="405669">
                        <a:moveTo>
                          <a:pt x="76676" y="405670"/>
                        </a:moveTo>
                        <a:lnTo>
                          <a:pt x="76676" y="405670"/>
                        </a:lnTo>
                        <a:cubicBezTo>
                          <a:pt x="34290" y="405670"/>
                          <a:pt x="0" y="371284"/>
                          <a:pt x="0" y="328994"/>
                        </a:cubicBezTo>
                        <a:lnTo>
                          <a:pt x="0" y="76676"/>
                        </a:lnTo>
                        <a:cubicBezTo>
                          <a:pt x="0" y="34290"/>
                          <a:pt x="34385" y="0"/>
                          <a:pt x="76676" y="0"/>
                        </a:cubicBezTo>
                        <a:lnTo>
                          <a:pt x="76676" y="0"/>
                        </a:lnTo>
                        <a:cubicBezTo>
                          <a:pt x="119063" y="0"/>
                          <a:pt x="153352" y="34385"/>
                          <a:pt x="153352" y="76676"/>
                        </a:cubicBezTo>
                        <a:lnTo>
                          <a:pt x="153352" y="328898"/>
                        </a:lnTo>
                        <a:cubicBezTo>
                          <a:pt x="153448" y="371284"/>
                          <a:pt x="119063" y="405670"/>
                          <a:pt x="76676" y="405670"/>
                        </a:cubicBezTo>
                        <a:close/>
                      </a:path>
                    </a:pathLst>
                  </a:custGeom>
                  <a:solidFill>
                    <a:srgbClr val="3F51B5"/>
                  </a:solidFill>
                  <a:ln w="9525" cap="flat">
                    <a:noFill/>
                    <a:prstDash val="solid"/>
                    <a:miter/>
                  </a:ln>
                </p:spPr>
                <p:txBody>
                  <a:bodyPr rtlCol="0" anchor="ctr"/>
                  <a:lstStyle/>
                  <a:p>
                    <a:endParaRPr lang="zh-CN" altLang="en-US"/>
                  </a:p>
                </p:txBody>
              </p:sp>
              <p:sp>
                <p:nvSpPr>
                  <p:cNvPr id="71" name="任意多边形 67">
                    <a:extLst>
                      <a:ext uri="{FF2B5EF4-FFF2-40B4-BE49-F238E27FC236}">
                        <a16:creationId xmlns:a16="http://schemas.microsoft.com/office/drawing/2014/main" id="{65B3993F-D8A8-4866-A8FE-0E1E374FAF92}"/>
                      </a:ext>
                    </a:extLst>
                  </p:cNvPr>
                  <p:cNvSpPr/>
                  <p:nvPr/>
                </p:nvSpPr>
                <p:spPr>
                  <a:xfrm>
                    <a:off x="5028819" y="2090927"/>
                    <a:ext cx="135826" cy="405574"/>
                  </a:xfrm>
                  <a:custGeom>
                    <a:avLst/>
                    <a:gdLst>
                      <a:gd name="connsiteX0" fmla="*/ 67913 w 135826"/>
                      <a:gd name="connsiteY0" fmla="*/ 405575 h 405574"/>
                      <a:gd name="connsiteX1" fmla="*/ 67913 w 135826"/>
                      <a:gd name="connsiteY1" fmla="*/ 405575 h 405574"/>
                      <a:gd name="connsiteX2" fmla="*/ 0 w 135826"/>
                      <a:gd name="connsiteY2" fmla="*/ 337661 h 405574"/>
                      <a:gd name="connsiteX3" fmla="*/ 0 w 135826"/>
                      <a:gd name="connsiteY3" fmla="*/ 67913 h 405574"/>
                      <a:gd name="connsiteX4" fmla="*/ 67913 w 135826"/>
                      <a:gd name="connsiteY4" fmla="*/ 0 h 405574"/>
                      <a:gd name="connsiteX5" fmla="*/ 67913 w 135826"/>
                      <a:gd name="connsiteY5" fmla="*/ 0 h 405574"/>
                      <a:gd name="connsiteX6" fmla="*/ 135826 w 135826"/>
                      <a:gd name="connsiteY6" fmla="*/ 67913 h 405574"/>
                      <a:gd name="connsiteX7" fmla="*/ 135826 w 135826"/>
                      <a:gd name="connsiteY7" fmla="*/ 337661 h 405574"/>
                      <a:gd name="connsiteX8" fmla="*/ 67913 w 135826"/>
                      <a:gd name="connsiteY8" fmla="*/ 405575 h 40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826" h="405574">
                        <a:moveTo>
                          <a:pt x="67913" y="405575"/>
                        </a:moveTo>
                        <a:lnTo>
                          <a:pt x="67913" y="405575"/>
                        </a:lnTo>
                        <a:cubicBezTo>
                          <a:pt x="30385" y="405575"/>
                          <a:pt x="0" y="375190"/>
                          <a:pt x="0" y="337661"/>
                        </a:cubicBezTo>
                        <a:lnTo>
                          <a:pt x="0" y="67913"/>
                        </a:lnTo>
                        <a:cubicBezTo>
                          <a:pt x="0" y="30385"/>
                          <a:pt x="30385" y="0"/>
                          <a:pt x="67913" y="0"/>
                        </a:cubicBezTo>
                        <a:lnTo>
                          <a:pt x="67913" y="0"/>
                        </a:lnTo>
                        <a:cubicBezTo>
                          <a:pt x="105442" y="0"/>
                          <a:pt x="135826" y="30385"/>
                          <a:pt x="135826" y="67913"/>
                        </a:cubicBezTo>
                        <a:lnTo>
                          <a:pt x="135826" y="337661"/>
                        </a:lnTo>
                        <a:cubicBezTo>
                          <a:pt x="135826" y="375095"/>
                          <a:pt x="105442" y="405575"/>
                          <a:pt x="67913" y="405575"/>
                        </a:cubicBezTo>
                        <a:close/>
                      </a:path>
                    </a:pathLst>
                  </a:custGeom>
                  <a:solidFill>
                    <a:srgbClr val="2A3F96"/>
                  </a:solidFill>
                  <a:ln w="9525" cap="flat">
                    <a:noFill/>
                    <a:prstDash val="solid"/>
                    <a:miter/>
                  </a:ln>
                </p:spPr>
                <p:txBody>
                  <a:bodyPr rtlCol="0" anchor="ctr"/>
                  <a:lstStyle/>
                  <a:p>
                    <a:endParaRPr lang="zh-CN" altLang="en-US"/>
                  </a:p>
                </p:txBody>
              </p:sp>
            </p:grpSp>
            <p:grpSp>
              <p:nvGrpSpPr>
                <p:cNvPr id="61" name="组合 60">
                  <a:extLst>
                    <a:ext uri="{FF2B5EF4-FFF2-40B4-BE49-F238E27FC236}">
                      <a16:creationId xmlns:a16="http://schemas.microsoft.com/office/drawing/2014/main" id="{9E89A83E-EAFB-48AC-9750-46F21D8E6B2B}"/>
                    </a:ext>
                  </a:extLst>
                </p:cNvPr>
                <p:cNvGrpSpPr/>
                <p:nvPr/>
              </p:nvGrpSpPr>
              <p:grpSpPr>
                <a:xfrm>
                  <a:off x="4723923" y="2686526"/>
                  <a:ext cx="432339" cy="497109"/>
                  <a:chOff x="4723923" y="2686526"/>
                  <a:chExt cx="432339" cy="497109"/>
                </a:xfrm>
              </p:grpSpPr>
              <p:grpSp>
                <p:nvGrpSpPr>
                  <p:cNvPr id="62" name="组合 61">
                    <a:extLst>
                      <a:ext uri="{FF2B5EF4-FFF2-40B4-BE49-F238E27FC236}">
                        <a16:creationId xmlns:a16="http://schemas.microsoft.com/office/drawing/2014/main" id="{B2296999-49AA-4487-BFDD-64BB74710F43}"/>
                      </a:ext>
                    </a:extLst>
                  </p:cNvPr>
                  <p:cNvGrpSpPr/>
                  <p:nvPr/>
                </p:nvGrpSpPr>
                <p:grpSpPr>
                  <a:xfrm>
                    <a:off x="4756118" y="2731389"/>
                    <a:ext cx="360425" cy="374523"/>
                    <a:chOff x="4756118" y="2731389"/>
                    <a:chExt cx="360425" cy="374523"/>
                  </a:xfrm>
                  <a:solidFill>
                    <a:srgbClr val="FEFEFF"/>
                  </a:solidFill>
                </p:grpSpPr>
                <p:sp>
                  <p:nvSpPr>
                    <p:cNvPr id="66" name="任意多边形 62">
                      <a:extLst>
                        <a:ext uri="{FF2B5EF4-FFF2-40B4-BE49-F238E27FC236}">
                          <a16:creationId xmlns:a16="http://schemas.microsoft.com/office/drawing/2014/main" id="{D6F5C817-9DEC-497C-9827-4F26E554788F}"/>
                        </a:ext>
                      </a:extLst>
                    </p:cNvPr>
                    <p:cNvSpPr/>
                    <p:nvPr/>
                  </p:nvSpPr>
                  <p:spPr>
                    <a:xfrm>
                      <a:off x="4907280" y="2731389"/>
                      <a:ext cx="57816" cy="318801"/>
                    </a:xfrm>
                    <a:custGeom>
                      <a:avLst/>
                      <a:gdLst>
                        <a:gd name="connsiteX0" fmla="*/ 0 w 57816"/>
                        <a:gd name="connsiteY0" fmla="*/ 0 h 318801"/>
                        <a:gd name="connsiteX1" fmla="*/ 57817 w 57816"/>
                        <a:gd name="connsiteY1" fmla="*/ 0 h 318801"/>
                        <a:gd name="connsiteX2" fmla="*/ 57817 w 57816"/>
                        <a:gd name="connsiteY2" fmla="*/ 318802 h 318801"/>
                        <a:gd name="connsiteX3" fmla="*/ 0 w 57816"/>
                        <a:gd name="connsiteY3" fmla="*/ 318802 h 318801"/>
                      </a:gdLst>
                      <a:ahLst/>
                      <a:cxnLst>
                        <a:cxn ang="0">
                          <a:pos x="connsiteX0" y="connsiteY0"/>
                        </a:cxn>
                        <a:cxn ang="0">
                          <a:pos x="connsiteX1" y="connsiteY1"/>
                        </a:cxn>
                        <a:cxn ang="0">
                          <a:pos x="connsiteX2" y="connsiteY2"/>
                        </a:cxn>
                        <a:cxn ang="0">
                          <a:pos x="connsiteX3" y="connsiteY3"/>
                        </a:cxn>
                      </a:cxnLst>
                      <a:rect l="l" t="t" r="r" b="b"/>
                      <a:pathLst>
                        <a:path w="57816" h="318801">
                          <a:moveTo>
                            <a:pt x="0" y="0"/>
                          </a:moveTo>
                          <a:lnTo>
                            <a:pt x="57817" y="0"/>
                          </a:lnTo>
                          <a:lnTo>
                            <a:pt x="57817" y="318802"/>
                          </a:lnTo>
                          <a:lnTo>
                            <a:pt x="0" y="318802"/>
                          </a:lnTo>
                          <a:close/>
                        </a:path>
                      </a:pathLst>
                    </a:custGeom>
                    <a:solidFill>
                      <a:srgbClr val="E7E6E6"/>
                    </a:solidFill>
                    <a:ln w="9525" cap="flat">
                      <a:noFill/>
                      <a:prstDash val="solid"/>
                      <a:miter/>
                    </a:ln>
                  </p:spPr>
                  <p:txBody>
                    <a:bodyPr rtlCol="0" anchor="ctr"/>
                    <a:lstStyle/>
                    <a:p>
                      <a:endParaRPr lang="zh-CN" altLang="en-US"/>
                    </a:p>
                  </p:txBody>
                </p:sp>
                <p:sp>
                  <p:nvSpPr>
                    <p:cNvPr id="67" name="任意多边形 63">
                      <a:extLst>
                        <a:ext uri="{FF2B5EF4-FFF2-40B4-BE49-F238E27FC236}">
                          <a16:creationId xmlns:a16="http://schemas.microsoft.com/office/drawing/2014/main" id="{62C60F75-FF40-46DB-8F51-787111AC5F76}"/>
                        </a:ext>
                      </a:extLst>
                    </p:cNvPr>
                    <p:cNvSpPr/>
                    <p:nvPr/>
                  </p:nvSpPr>
                  <p:spPr>
                    <a:xfrm>
                      <a:off x="4756118" y="3009519"/>
                      <a:ext cx="175545" cy="96392"/>
                    </a:xfrm>
                    <a:custGeom>
                      <a:avLst/>
                      <a:gdLst>
                        <a:gd name="connsiteX0" fmla="*/ 166116 w 175545"/>
                        <a:gd name="connsiteY0" fmla="*/ 0 h 96392"/>
                        <a:gd name="connsiteX1" fmla="*/ 0 w 175545"/>
                        <a:gd name="connsiteY1" fmla="*/ 75057 h 96392"/>
                        <a:gd name="connsiteX2" fmla="*/ 2286 w 175545"/>
                        <a:gd name="connsiteY2" fmla="*/ 96393 h 96392"/>
                        <a:gd name="connsiteX3" fmla="*/ 175546 w 175545"/>
                        <a:gd name="connsiteY3" fmla="*/ 40672 h 96392"/>
                      </a:gdLst>
                      <a:ahLst/>
                      <a:cxnLst>
                        <a:cxn ang="0">
                          <a:pos x="connsiteX0" y="connsiteY0"/>
                        </a:cxn>
                        <a:cxn ang="0">
                          <a:pos x="connsiteX1" y="connsiteY1"/>
                        </a:cxn>
                        <a:cxn ang="0">
                          <a:pos x="connsiteX2" y="connsiteY2"/>
                        </a:cxn>
                        <a:cxn ang="0">
                          <a:pos x="connsiteX3" y="connsiteY3"/>
                        </a:cxn>
                      </a:cxnLst>
                      <a:rect l="l" t="t" r="r" b="b"/>
                      <a:pathLst>
                        <a:path w="175545" h="96392">
                          <a:moveTo>
                            <a:pt x="166116" y="0"/>
                          </a:moveTo>
                          <a:lnTo>
                            <a:pt x="0" y="75057"/>
                          </a:lnTo>
                          <a:lnTo>
                            <a:pt x="2286" y="96393"/>
                          </a:lnTo>
                          <a:lnTo>
                            <a:pt x="175546" y="40672"/>
                          </a:lnTo>
                          <a:close/>
                        </a:path>
                      </a:pathLst>
                    </a:custGeom>
                    <a:solidFill>
                      <a:srgbClr val="E7E6E6"/>
                    </a:solidFill>
                    <a:ln w="9525" cap="flat">
                      <a:noFill/>
                      <a:prstDash val="solid"/>
                      <a:miter/>
                    </a:ln>
                  </p:spPr>
                  <p:txBody>
                    <a:bodyPr rtlCol="0" anchor="ctr"/>
                    <a:lstStyle/>
                    <a:p>
                      <a:endParaRPr lang="zh-CN" altLang="en-US"/>
                    </a:p>
                  </p:txBody>
                </p:sp>
                <p:sp>
                  <p:nvSpPr>
                    <p:cNvPr id="68" name="任意多边形 64">
                      <a:extLst>
                        <a:ext uri="{FF2B5EF4-FFF2-40B4-BE49-F238E27FC236}">
                          <a16:creationId xmlns:a16="http://schemas.microsoft.com/office/drawing/2014/main" id="{2B4A3BF3-ED20-4F84-AEE8-D9C32E4EA958}"/>
                        </a:ext>
                      </a:extLst>
                    </p:cNvPr>
                    <p:cNvSpPr/>
                    <p:nvPr/>
                  </p:nvSpPr>
                  <p:spPr>
                    <a:xfrm>
                      <a:off x="4940998" y="3009519"/>
                      <a:ext cx="175545" cy="96392"/>
                    </a:xfrm>
                    <a:custGeom>
                      <a:avLst/>
                      <a:gdLst>
                        <a:gd name="connsiteX0" fmla="*/ 9430 w 175545"/>
                        <a:gd name="connsiteY0" fmla="*/ 0 h 96392"/>
                        <a:gd name="connsiteX1" fmla="*/ 175546 w 175545"/>
                        <a:gd name="connsiteY1" fmla="*/ 75057 h 96392"/>
                        <a:gd name="connsiteX2" fmla="*/ 173164 w 175545"/>
                        <a:gd name="connsiteY2" fmla="*/ 96393 h 96392"/>
                        <a:gd name="connsiteX3" fmla="*/ 0 w 175545"/>
                        <a:gd name="connsiteY3" fmla="*/ 40672 h 96392"/>
                      </a:gdLst>
                      <a:ahLst/>
                      <a:cxnLst>
                        <a:cxn ang="0">
                          <a:pos x="connsiteX0" y="connsiteY0"/>
                        </a:cxn>
                        <a:cxn ang="0">
                          <a:pos x="connsiteX1" y="connsiteY1"/>
                        </a:cxn>
                        <a:cxn ang="0">
                          <a:pos x="connsiteX2" y="connsiteY2"/>
                        </a:cxn>
                        <a:cxn ang="0">
                          <a:pos x="connsiteX3" y="connsiteY3"/>
                        </a:cxn>
                      </a:cxnLst>
                      <a:rect l="l" t="t" r="r" b="b"/>
                      <a:pathLst>
                        <a:path w="175545" h="96392">
                          <a:moveTo>
                            <a:pt x="9430" y="0"/>
                          </a:moveTo>
                          <a:lnTo>
                            <a:pt x="175546" y="75057"/>
                          </a:lnTo>
                          <a:lnTo>
                            <a:pt x="173164" y="96393"/>
                          </a:lnTo>
                          <a:lnTo>
                            <a:pt x="0" y="40672"/>
                          </a:lnTo>
                          <a:close/>
                        </a:path>
                      </a:pathLst>
                    </a:custGeom>
                    <a:solidFill>
                      <a:srgbClr val="E7E6E6"/>
                    </a:solidFill>
                    <a:ln w="9525" cap="flat">
                      <a:noFill/>
                      <a:prstDash val="solid"/>
                      <a:miter/>
                    </a:ln>
                  </p:spPr>
                  <p:txBody>
                    <a:bodyPr rtlCol="0" anchor="ctr"/>
                    <a:lstStyle/>
                    <a:p>
                      <a:endParaRPr lang="zh-CN" altLang="en-US"/>
                    </a:p>
                  </p:txBody>
                </p:sp>
              </p:grpSp>
              <p:sp>
                <p:nvSpPr>
                  <p:cNvPr id="63" name="任意多边形 59">
                    <a:extLst>
                      <a:ext uri="{FF2B5EF4-FFF2-40B4-BE49-F238E27FC236}">
                        <a16:creationId xmlns:a16="http://schemas.microsoft.com/office/drawing/2014/main" id="{9C9FBEAB-94F2-4798-93C6-6AE041016F6C}"/>
                      </a:ext>
                    </a:extLst>
                  </p:cNvPr>
                  <p:cNvSpPr/>
                  <p:nvPr/>
                </p:nvSpPr>
                <p:spPr>
                  <a:xfrm>
                    <a:off x="4723923" y="3104197"/>
                    <a:ext cx="79438" cy="79438"/>
                  </a:xfrm>
                  <a:custGeom>
                    <a:avLst/>
                    <a:gdLst>
                      <a:gd name="connsiteX0" fmla="*/ 79438 w 79438"/>
                      <a:gd name="connsiteY0" fmla="*/ 39719 h 79438"/>
                      <a:gd name="connsiteX1" fmla="*/ 39719 w 79438"/>
                      <a:gd name="connsiteY1" fmla="*/ 79439 h 79438"/>
                      <a:gd name="connsiteX2" fmla="*/ 0 w 79438"/>
                      <a:gd name="connsiteY2" fmla="*/ 39719 h 79438"/>
                      <a:gd name="connsiteX3" fmla="*/ 39719 w 79438"/>
                      <a:gd name="connsiteY3" fmla="*/ 0 h 79438"/>
                      <a:gd name="connsiteX4" fmla="*/ 79438 w 79438"/>
                      <a:gd name="connsiteY4" fmla="*/ 39719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79438" y="39719"/>
                        </a:moveTo>
                        <a:cubicBezTo>
                          <a:pt x="79438" y="61627"/>
                          <a:pt x="61627" y="79439"/>
                          <a:pt x="39719" y="79439"/>
                        </a:cubicBezTo>
                        <a:cubicBezTo>
                          <a:pt x="17812" y="79439"/>
                          <a:pt x="0" y="61627"/>
                          <a:pt x="0" y="39719"/>
                        </a:cubicBezTo>
                        <a:cubicBezTo>
                          <a:pt x="0" y="17812"/>
                          <a:pt x="17812" y="0"/>
                          <a:pt x="39719" y="0"/>
                        </a:cubicBezTo>
                        <a:cubicBezTo>
                          <a:pt x="61627" y="0"/>
                          <a:pt x="79438" y="17812"/>
                          <a:pt x="79438" y="39719"/>
                        </a:cubicBezTo>
                        <a:close/>
                      </a:path>
                    </a:pathLst>
                  </a:custGeom>
                  <a:solidFill>
                    <a:srgbClr val="000103"/>
                  </a:solidFill>
                  <a:ln w="9525" cap="flat">
                    <a:noFill/>
                    <a:prstDash val="solid"/>
                    <a:miter/>
                  </a:ln>
                </p:spPr>
                <p:txBody>
                  <a:bodyPr rtlCol="0" anchor="ctr"/>
                  <a:lstStyle/>
                  <a:p>
                    <a:endParaRPr lang="zh-CN" altLang="en-US"/>
                  </a:p>
                </p:txBody>
              </p:sp>
              <p:sp>
                <p:nvSpPr>
                  <p:cNvPr id="64" name="任意多边形 60">
                    <a:extLst>
                      <a:ext uri="{FF2B5EF4-FFF2-40B4-BE49-F238E27FC236}">
                        <a16:creationId xmlns:a16="http://schemas.microsoft.com/office/drawing/2014/main" id="{B3C03C39-852B-4C02-96EC-A30BAD78DB83}"/>
                      </a:ext>
                    </a:extLst>
                  </p:cNvPr>
                  <p:cNvSpPr/>
                  <p:nvPr/>
                </p:nvSpPr>
                <p:spPr>
                  <a:xfrm>
                    <a:off x="5076825" y="3104197"/>
                    <a:ext cx="79438" cy="79438"/>
                  </a:xfrm>
                  <a:custGeom>
                    <a:avLst/>
                    <a:gdLst>
                      <a:gd name="connsiteX0" fmla="*/ 79438 w 79438"/>
                      <a:gd name="connsiteY0" fmla="*/ 39719 h 79438"/>
                      <a:gd name="connsiteX1" fmla="*/ 39719 w 79438"/>
                      <a:gd name="connsiteY1" fmla="*/ 79439 h 79438"/>
                      <a:gd name="connsiteX2" fmla="*/ 0 w 79438"/>
                      <a:gd name="connsiteY2" fmla="*/ 39719 h 79438"/>
                      <a:gd name="connsiteX3" fmla="*/ 39719 w 79438"/>
                      <a:gd name="connsiteY3" fmla="*/ 0 h 79438"/>
                      <a:gd name="connsiteX4" fmla="*/ 79438 w 79438"/>
                      <a:gd name="connsiteY4" fmla="*/ 39719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79438" y="39719"/>
                        </a:moveTo>
                        <a:cubicBezTo>
                          <a:pt x="79438" y="61627"/>
                          <a:pt x="61627" y="79439"/>
                          <a:pt x="39719" y="79439"/>
                        </a:cubicBezTo>
                        <a:cubicBezTo>
                          <a:pt x="17812" y="79439"/>
                          <a:pt x="0" y="61627"/>
                          <a:pt x="0" y="39719"/>
                        </a:cubicBezTo>
                        <a:cubicBezTo>
                          <a:pt x="0" y="17812"/>
                          <a:pt x="17812" y="0"/>
                          <a:pt x="39719" y="0"/>
                        </a:cubicBezTo>
                        <a:cubicBezTo>
                          <a:pt x="61722" y="0"/>
                          <a:pt x="79438" y="17812"/>
                          <a:pt x="79438" y="39719"/>
                        </a:cubicBezTo>
                        <a:close/>
                      </a:path>
                    </a:pathLst>
                  </a:custGeom>
                  <a:solidFill>
                    <a:srgbClr val="000103"/>
                  </a:solidFill>
                  <a:ln w="9525" cap="flat">
                    <a:noFill/>
                    <a:prstDash val="solid"/>
                    <a:miter/>
                  </a:ln>
                </p:spPr>
                <p:txBody>
                  <a:bodyPr rtlCol="0" anchor="ctr"/>
                  <a:lstStyle/>
                  <a:p>
                    <a:endParaRPr lang="zh-CN" altLang="en-US"/>
                  </a:p>
                </p:txBody>
              </p:sp>
              <p:sp>
                <p:nvSpPr>
                  <p:cNvPr id="65" name="任意多边形 61">
                    <a:extLst>
                      <a:ext uri="{FF2B5EF4-FFF2-40B4-BE49-F238E27FC236}">
                        <a16:creationId xmlns:a16="http://schemas.microsoft.com/office/drawing/2014/main" id="{F5C310F9-73BE-474F-8327-4D6150469ABB}"/>
                      </a:ext>
                    </a:extLst>
                  </p:cNvPr>
                  <p:cNvSpPr/>
                  <p:nvPr/>
                </p:nvSpPr>
                <p:spPr>
                  <a:xfrm>
                    <a:off x="4730591" y="2686526"/>
                    <a:ext cx="402240" cy="67055"/>
                  </a:xfrm>
                  <a:custGeom>
                    <a:avLst/>
                    <a:gdLst>
                      <a:gd name="connsiteX0" fmla="*/ 368713 w 402240"/>
                      <a:gd name="connsiteY0" fmla="*/ 67056 h 67055"/>
                      <a:gd name="connsiteX1" fmla="*/ 33528 w 402240"/>
                      <a:gd name="connsiteY1" fmla="*/ 67056 h 67055"/>
                      <a:gd name="connsiteX2" fmla="*/ 0 w 402240"/>
                      <a:gd name="connsiteY2" fmla="*/ 33528 h 67055"/>
                      <a:gd name="connsiteX3" fmla="*/ 0 w 402240"/>
                      <a:gd name="connsiteY3" fmla="*/ 33528 h 67055"/>
                      <a:gd name="connsiteX4" fmla="*/ 33528 w 402240"/>
                      <a:gd name="connsiteY4" fmla="*/ 0 h 67055"/>
                      <a:gd name="connsiteX5" fmla="*/ 368713 w 402240"/>
                      <a:gd name="connsiteY5" fmla="*/ 0 h 67055"/>
                      <a:gd name="connsiteX6" fmla="*/ 402241 w 402240"/>
                      <a:gd name="connsiteY6" fmla="*/ 33528 h 67055"/>
                      <a:gd name="connsiteX7" fmla="*/ 402241 w 402240"/>
                      <a:gd name="connsiteY7" fmla="*/ 33528 h 67055"/>
                      <a:gd name="connsiteX8" fmla="*/ 368713 w 402240"/>
                      <a:gd name="connsiteY8" fmla="*/ 67056 h 6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240" h="67055">
                        <a:moveTo>
                          <a:pt x="368713" y="67056"/>
                        </a:moveTo>
                        <a:lnTo>
                          <a:pt x="33528" y="67056"/>
                        </a:lnTo>
                        <a:cubicBezTo>
                          <a:pt x="15050" y="67056"/>
                          <a:pt x="0" y="52006"/>
                          <a:pt x="0" y="33528"/>
                        </a:cubicBezTo>
                        <a:lnTo>
                          <a:pt x="0" y="33528"/>
                        </a:lnTo>
                        <a:cubicBezTo>
                          <a:pt x="0" y="15050"/>
                          <a:pt x="15050" y="0"/>
                          <a:pt x="33528" y="0"/>
                        </a:cubicBezTo>
                        <a:lnTo>
                          <a:pt x="368713" y="0"/>
                        </a:lnTo>
                        <a:cubicBezTo>
                          <a:pt x="387191" y="0"/>
                          <a:pt x="402241" y="15050"/>
                          <a:pt x="402241" y="33528"/>
                        </a:cubicBezTo>
                        <a:lnTo>
                          <a:pt x="402241" y="33528"/>
                        </a:lnTo>
                        <a:cubicBezTo>
                          <a:pt x="402241" y="52006"/>
                          <a:pt x="387287" y="67056"/>
                          <a:pt x="368713" y="67056"/>
                        </a:cubicBezTo>
                        <a:close/>
                      </a:path>
                    </a:pathLst>
                  </a:custGeom>
                  <a:solidFill>
                    <a:srgbClr val="3F51B5"/>
                  </a:solidFill>
                  <a:ln w="9525" cap="flat">
                    <a:noFill/>
                    <a:prstDash val="solid"/>
                    <a:miter/>
                  </a:ln>
                </p:spPr>
                <p:txBody>
                  <a:bodyPr rtlCol="0" anchor="ctr"/>
                  <a:lstStyle/>
                  <a:p>
                    <a:endParaRPr lang="zh-CN" altLang="en-US"/>
                  </a:p>
                </p:txBody>
              </p:sp>
            </p:grpSp>
          </p:grpSp>
          <p:grpSp>
            <p:nvGrpSpPr>
              <p:cNvPr id="23" name="组合 22">
                <a:extLst>
                  <a:ext uri="{FF2B5EF4-FFF2-40B4-BE49-F238E27FC236}">
                    <a16:creationId xmlns:a16="http://schemas.microsoft.com/office/drawing/2014/main" id="{4A42D2F4-A8B3-4935-BC14-BBD051D77981}"/>
                  </a:ext>
                </a:extLst>
              </p:cNvPr>
              <p:cNvGrpSpPr/>
              <p:nvPr/>
            </p:nvGrpSpPr>
            <p:grpSpPr>
              <a:xfrm>
                <a:off x="4147756" y="1743454"/>
                <a:ext cx="942379" cy="1445324"/>
                <a:chOff x="4147756" y="1743454"/>
                <a:chExt cx="942379" cy="1445324"/>
              </a:xfrm>
            </p:grpSpPr>
            <p:grpSp>
              <p:nvGrpSpPr>
                <p:cNvPr id="24" name="组合 23">
                  <a:extLst>
                    <a:ext uri="{FF2B5EF4-FFF2-40B4-BE49-F238E27FC236}">
                      <a16:creationId xmlns:a16="http://schemas.microsoft.com/office/drawing/2014/main" id="{BFE010CC-84B5-4189-B73F-B2601934AE61}"/>
                    </a:ext>
                  </a:extLst>
                </p:cNvPr>
                <p:cNvGrpSpPr/>
                <p:nvPr/>
              </p:nvGrpSpPr>
              <p:grpSpPr>
                <a:xfrm>
                  <a:off x="4515225" y="1743454"/>
                  <a:ext cx="331951" cy="357474"/>
                  <a:chOff x="4515225" y="1743454"/>
                  <a:chExt cx="331951" cy="357474"/>
                </a:xfrm>
              </p:grpSpPr>
              <p:sp>
                <p:nvSpPr>
                  <p:cNvPr id="47" name="任意多边形 43">
                    <a:extLst>
                      <a:ext uri="{FF2B5EF4-FFF2-40B4-BE49-F238E27FC236}">
                        <a16:creationId xmlns:a16="http://schemas.microsoft.com/office/drawing/2014/main" id="{736B5101-D4D1-4853-A501-83B8DFEFB57B}"/>
                      </a:ext>
                    </a:extLst>
                  </p:cNvPr>
                  <p:cNvSpPr/>
                  <p:nvPr/>
                </p:nvSpPr>
                <p:spPr>
                  <a:xfrm>
                    <a:off x="4707540" y="1912524"/>
                    <a:ext cx="139636" cy="188404"/>
                  </a:xfrm>
                  <a:custGeom>
                    <a:avLst/>
                    <a:gdLst>
                      <a:gd name="connsiteX0" fmla="*/ 0 w 139636"/>
                      <a:gd name="connsiteY0" fmla="*/ 109919 h 188404"/>
                      <a:gd name="connsiteX1" fmla="*/ 70580 w 139636"/>
                      <a:gd name="connsiteY1" fmla="*/ 188404 h 188404"/>
                      <a:gd name="connsiteX2" fmla="*/ 139637 w 139636"/>
                      <a:gd name="connsiteY2" fmla="*/ 116491 h 188404"/>
                      <a:gd name="connsiteX3" fmla="*/ 33719 w 139636"/>
                      <a:gd name="connsiteY3" fmla="*/ 0 h 188404"/>
                    </a:gdLst>
                    <a:ahLst/>
                    <a:cxnLst>
                      <a:cxn ang="0">
                        <a:pos x="connsiteX0" y="connsiteY0"/>
                      </a:cxn>
                      <a:cxn ang="0">
                        <a:pos x="connsiteX1" y="connsiteY1"/>
                      </a:cxn>
                      <a:cxn ang="0">
                        <a:pos x="connsiteX2" y="connsiteY2"/>
                      </a:cxn>
                      <a:cxn ang="0">
                        <a:pos x="connsiteX3" y="connsiteY3"/>
                      </a:cxn>
                    </a:cxnLst>
                    <a:rect l="l" t="t" r="r" b="b"/>
                    <a:pathLst>
                      <a:path w="139636" h="188404">
                        <a:moveTo>
                          <a:pt x="0" y="109919"/>
                        </a:moveTo>
                        <a:lnTo>
                          <a:pt x="70580" y="188404"/>
                        </a:lnTo>
                        <a:lnTo>
                          <a:pt x="139637" y="116491"/>
                        </a:lnTo>
                        <a:lnTo>
                          <a:pt x="33719" y="0"/>
                        </a:lnTo>
                        <a:close/>
                      </a:path>
                    </a:pathLst>
                  </a:custGeom>
                  <a:solidFill>
                    <a:srgbClr val="F1BA9A"/>
                  </a:solidFill>
                  <a:ln w="9525" cap="flat">
                    <a:noFill/>
                    <a:prstDash val="solid"/>
                    <a:miter/>
                  </a:ln>
                </p:spPr>
                <p:txBody>
                  <a:bodyPr rtlCol="0" anchor="ctr"/>
                  <a:lstStyle/>
                  <a:p>
                    <a:endParaRPr lang="zh-CN" altLang="en-US"/>
                  </a:p>
                </p:txBody>
              </p:sp>
              <p:sp>
                <p:nvSpPr>
                  <p:cNvPr id="48" name="任意多边形 44">
                    <a:extLst>
                      <a:ext uri="{FF2B5EF4-FFF2-40B4-BE49-F238E27FC236}">
                        <a16:creationId xmlns:a16="http://schemas.microsoft.com/office/drawing/2014/main" id="{295078A4-EC84-431E-9EB7-EC1033E3997A}"/>
                      </a:ext>
                    </a:extLst>
                  </p:cNvPr>
                  <p:cNvSpPr/>
                  <p:nvPr/>
                </p:nvSpPr>
                <p:spPr>
                  <a:xfrm>
                    <a:off x="4715637" y="2004345"/>
                    <a:ext cx="33242" cy="64008"/>
                  </a:xfrm>
                  <a:custGeom>
                    <a:avLst/>
                    <a:gdLst>
                      <a:gd name="connsiteX0" fmla="*/ 33242 w 33242"/>
                      <a:gd name="connsiteY0" fmla="*/ 64008 h 64008"/>
                      <a:gd name="connsiteX1" fmla="*/ 24384 w 33242"/>
                      <a:gd name="connsiteY1" fmla="*/ 0 h 64008"/>
                      <a:gd name="connsiteX2" fmla="*/ 0 w 33242"/>
                      <a:gd name="connsiteY2" fmla="*/ 26956 h 64008"/>
                      <a:gd name="connsiteX3" fmla="*/ 33242 w 33242"/>
                      <a:gd name="connsiteY3" fmla="*/ 64008 h 64008"/>
                    </a:gdLst>
                    <a:ahLst/>
                    <a:cxnLst>
                      <a:cxn ang="0">
                        <a:pos x="connsiteX0" y="connsiteY0"/>
                      </a:cxn>
                      <a:cxn ang="0">
                        <a:pos x="connsiteX1" y="connsiteY1"/>
                      </a:cxn>
                      <a:cxn ang="0">
                        <a:pos x="connsiteX2" y="connsiteY2"/>
                      </a:cxn>
                      <a:cxn ang="0">
                        <a:pos x="connsiteX3" y="connsiteY3"/>
                      </a:cxn>
                    </a:cxnLst>
                    <a:rect l="l" t="t" r="r" b="b"/>
                    <a:pathLst>
                      <a:path w="33242" h="64008">
                        <a:moveTo>
                          <a:pt x="33242" y="64008"/>
                        </a:moveTo>
                        <a:cubicBezTo>
                          <a:pt x="32004" y="62675"/>
                          <a:pt x="24384" y="0"/>
                          <a:pt x="24384" y="0"/>
                        </a:cubicBezTo>
                        <a:lnTo>
                          <a:pt x="0" y="26956"/>
                        </a:lnTo>
                        <a:lnTo>
                          <a:pt x="33242" y="64008"/>
                        </a:lnTo>
                        <a:close/>
                      </a:path>
                    </a:pathLst>
                  </a:custGeom>
                  <a:solidFill>
                    <a:srgbClr val="D89877"/>
                  </a:solidFill>
                  <a:ln w="9525" cap="flat">
                    <a:noFill/>
                    <a:prstDash val="solid"/>
                    <a:miter/>
                  </a:ln>
                </p:spPr>
                <p:txBody>
                  <a:bodyPr rtlCol="0" anchor="ctr"/>
                  <a:lstStyle/>
                  <a:p>
                    <a:endParaRPr lang="zh-CN" altLang="en-US"/>
                  </a:p>
                </p:txBody>
              </p:sp>
              <p:sp>
                <p:nvSpPr>
                  <p:cNvPr id="49" name="任意多边形 45">
                    <a:extLst>
                      <a:ext uri="{FF2B5EF4-FFF2-40B4-BE49-F238E27FC236}">
                        <a16:creationId xmlns:a16="http://schemas.microsoft.com/office/drawing/2014/main" id="{617AD050-278B-4863-B7FE-D2A1F1F8FF85}"/>
                      </a:ext>
                    </a:extLst>
                  </p:cNvPr>
                  <p:cNvSpPr/>
                  <p:nvPr/>
                </p:nvSpPr>
                <p:spPr>
                  <a:xfrm>
                    <a:off x="4574933" y="1823591"/>
                    <a:ext cx="188336" cy="231888"/>
                  </a:xfrm>
                  <a:custGeom>
                    <a:avLst/>
                    <a:gdLst>
                      <a:gd name="connsiteX0" fmla="*/ 25356 w 188336"/>
                      <a:gd name="connsiteY0" fmla="*/ 18734 h 231888"/>
                      <a:gd name="connsiteX1" fmla="*/ 6211 w 188336"/>
                      <a:gd name="connsiteY1" fmla="*/ 100649 h 231888"/>
                      <a:gd name="connsiteX2" fmla="*/ 45359 w 188336"/>
                      <a:gd name="connsiteY2" fmla="*/ 198756 h 231888"/>
                      <a:gd name="connsiteX3" fmla="*/ 122416 w 188336"/>
                      <a:gd name="connsiteY3" fmla="*/ 222759 h 231888"/>
                      <a:gd name="connsiteX4" fmla="*/ 167660 w 188336"/>
                      <a:gd name="connsiteY4" fmla="*/ 173229 h 231888"/>
                      <a:gd name="connsiteX5" fmla="*/ 182709 w 188336"/>
                      <a:gd name="connsiteY5" fmla="*/ 138749 h 231888"/>
                      <a:gd name="connsiteX6" fmla="*/ 31357 w 188336"/>
                      <a:gd name="connsiteY6" fmla="*/ 14924 h 231888"/>
                      <a:gd name="connsiteX7" fmla="*/ 25356 w 188336"/>
                      <a:gd name="connsiteY7" fmla="*/ 18734 h 2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36" h="231888">
                        <a:moveTo>
                          <a:pt x="25356" y="18734"/>
                        </a:moveTo>
                        <a:cubicBezTo>
                          <a:pt x="25356" y="18734"/>
                          <a:pt x="-15125" y="44832"/>
                          <a:pt x="6211" y="100649"/>
                        </a:cubicBezTo>
                        <a:cubicBezTo>
                          <a:pt x="6211" y="100649"/>
                          <a:pt x="22118" y="140940"/>
                          <a:pt x="45359" y="198756"/>
                        </a:cubicBezTo>
                        <a:cubicBezTo>
                          <a:pt x="57646" y="229332"/>
                          <a:pt x="95651" y="242000"/>
                          <a:pt x="122416" y="222759"/>
                        </a:cubicBezTo>
                        <a:cubicBezTo>
                          <a:pt x="138799" y="210948"/>
                          <a:pt x="155753" y="194756"/>
                          <a:pt x="167660" y="173229"/>
                        </a:cubicBezTo>
                        <a:lnTo>
                          <a:pt x="182709" y="138749"/>
                        </a:lnTo>
                        <a:cubicBezTo>
                          <a:pt x="213189" y="47499"/>
                          <a:pt x="113748" y="-34606"/>
                          <a:pt x="31357" y="14924"/>
                        </a:cubicBezTo>
                        <a:cubicBezTo>
                          <a:pt x="29357" y="16162"/>
                          <a:pt x="27356" y="17400"/>
                          <a:pt x="25356" y="18734"/>
                        </a:cubicBezTo>
                        <a:close/>
                      </a:path>
                    </a:pathLst>
                  </a:custGeom>
                  <a:solidFill>
                    <a:srgbClr val="F1BA9A"/>
                  </a:solidFill>
                  <a:ln w="9525" cap="flat">
                    <a:noFill/>
                    <a:prstDash val="solid"/>
                    <a:miter/>
                  </a:ln>
                </p:spPr>
                <p:txBody>
                  <a:bodyPr rtlCol="0" anchor="ctr"/>
                  <a:lstStyle/>
                  <a:p>
                    <a:endParaRPr lang="zh-CN" altLang="en-US"/>
                  </a:p>
                </p:txBody>
              </p:sp>
              <p:sp>
                <p:nvSpPr>
                  <p:cNvPr id="50" name="任意多边形 46">
                    <a:extLst>
                      <a:ext uri="{FF2B5EF4-FFF2-40B4-BE49-F238E27FC236}">
                        <a16:creationId xmlns:a16="http://schemas.microsoft.com/office/drawing/2014/main" id="{0DABAE22-59D5-4C19-BAB6-E6F5ABA4F2DD}"/>
                      </a:ext>
                    </a:extLst>
                  </p:cNvPr>
                  <p:cNvSpPr/>
                  <p:nvPr/>
                </p:nvSpPr>
                <p:spPr>
                  <a:xfrm>
                    <a:off x="4593599" y="1967103"/>
                    <a:ext cx="26882" cy="34142"/>
                  </a:xfrm>
                  <a:custGeom>
                    <a:avLst/>
                    <a:gdLst>
                      <a:gd name="connsiteX0" fmla="*/ 12119 w 26882"/>
                      <a:gd name="connsiteY0" fmla="*/ 0 h 34142"/>
                      <a:gd name="connsiteX1" fmla="*/ 403 w 26882"/>
                      <a:gd name="connsiteY1" fmla="*/ 27432 h 34142"/>
                      <a:gd name="connsiteX2" fmla="*/ 6214 w 26882"/>
                      <a:gd name="connsiteY2" fmla="*/ 33909 h 34142"/>
                      <a:gd name="connsiteX3" fmla="*/ 26883 w 26882"/>
                      <a:gd name="connsiteY3" fmla="*/ 27432 h 34142"/>
                      <a:gd name="connsiteX4" fmla="*/ 12119 w 26882"/>
                      <a:gd name="connsiteY4" fmla="*/ 0 h 34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2" h="34142">
                        <a:moveTo>
                          <a:pt x="12119" y="0"/>
                        </a:moveTo>
                        <a:lnTo>
                          <a:pt x="403" y="27432"/>
                        </a:lnTo>
                        <a:cubicBezTo>
                          <a:pt x="-1216" y="31242"/>
                          <a:pt x="2308" y="35147"/>
                          <a:pt x="6214" y="33909"/>
                        </a:cubicBezTo>
                        <a:lnTo>
                          <a:pt x="26883" y="27432"/>
                        </a:lnTo>
                        <a:lnTo>
                          <a:pt x="12119" y="0"/>
                        </a:lnTo>
                        <a:close/>
                      </a:path>
                    </a:pathLst>
                  </a:custGeom>
                  <a:solidFill>
                    <a:srgbClr val="F1BA9A"/>
                  </a:solidFill>
                  <a:ln w="9525" cap="flat">
                    <a:noFill/>
                    <a:prstDash val="solid"/>
                    <a:miter/>
                  </a:ln>
                </p:spPr>
                <p:txBody>
                  <a:bodyPr rtlCol="0" anchor="ctr"/>
                  <a:lstStyle/>
                  <a:p>
                    <a:endParaRPr lang="zh-CN" altLang="en-US"/>
                  </a:p>
                </p:txBody>
              </p:sp>
              <p:sp>
                <p:nvSpPr>
                  <p:cNvPr id="51" name="任意多边形 47">
                    <a:extLst>
                      <a:ext uri="{FF2B5EF4-FFF2-40B4-BE49-F238E27FC236}">
                        <a16:creationId xmlns:a16="http://schemas.microsoft.com/office/drawing/2014/main" id="{F2C792EF-2335-433E-92E1-64375E935B67}"/>
                      </a:ext>
                    </a:extLst>
                  </p:cNvPr>
                  <p:cNvSpPr/>
                  <p:nvPr/>
                </p:nvSpPr>
                <p:spPr>
                  <a:xfrm>
                    <a:off x="4593299" y="1914667"/>
                    <a:ext cx="31469" cy="15520"/>
                  </a:xfrm>
                  <a:custGeom>
                    <a:avLst/>
                    <a:gdLst>
                      <a:gd name="connsiteX0" fmla="*/ 13943 w 31469"/>
                      <a:gd name="connsiteY0" fmla="*/ 2144 h 15520"/>
                      <a:gd name="connsiteX1" fmla="*/ 132 w 31469"/>
                      <a:gd name="connsiteY1" fmla="*/ 13097 h 15520"/>
                      <a:gd name="connsiteX2" fmla="*/ 14896 w 31469"/>
                      <a:gd name="connsiteY2" fmla="*/ 14145 h 15520"/>
                      <a:gd name="connsiteX3" fmla="*/ 31469 w 31469"/>
                      <a:gd name="connsiteY3" fmla="*/ 3287 h 15520"/>
                      <a:gd name="connsiteX4" fmla="*/ 13943 w 31469"/>
                      <a:gd name="connsiteY4" fmla="*/ 2144 h 15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5520">
                        <a:moveTo>
                          <a:pt x="13943" y="2144"/>
                        </a:moveTo>
                        <a:cubicBezTo>
                          <a:pt x="13943" y="2144"/>
                          <a:pt x="-1582" y="6049"/>
                          <a:pt x="132" y="13097"/>
                        </a:cubicBezTo>
                        <a:cubicBezTo>
                          <a:pt x="132" y="13097"/>
                          <a:pt x="1371" y="17765"/>
                          <a:pt x="14896" y="14145"/>
                        </a:cubicBezTo>
                        <a:cubicBezTo>
                          <a:pt x="28326" y="10430"/>
                          <a:pt x="31469" y="8144"/>
                          <a:pt x="31469" y="3287"/>
                        </a:cubicBezTo>
                        <a:cubicBezTo>
                          <a:pt x="31469" y="-1571"/>
                          <a:pt x="20992" y="-238"/>
                          <a:pt x="13943" y="2144"/>
                        </a:cubicBezTo>
                        <a:close/>
                      </a:path>
                    </a:pathLst>
                  </a:custGeom>
                  <a:solidFill>
                    <a:srgbClr val="000000"/>
                  </a:solidFill>
                  <a:ln w="9525" cap="flat">
                    <a:noFill/>
                    <a:prstDash val="solid"/>
                    <a:miter/>
                  </a:ln>
                </p:spPr>
                <p:txBody>
                  <a:bodyPr rtlCol="0" anchor="ctr"/>
                  <a:lstStyle/>
                  <a:p>
                    <a:endParaRPr lang="zh-CN" altLang="en-US"/>
                  </a:p>
                </p:txBody>
              </p:sp>
              <p:sp>
                <p:nvSpPr>
                  <p:cNvPr id="52" name="任意多边形 48">
                    <a:extLst>
                      <a:ext uri="{FF2B5EF4-FFF2-40B4-BE49-F238E27FC236}">
                        <a16:creationId xmlns:a16="http://schemas.microsoft.com/office/drawing/2014/main" id="{81397811-72D4-45FC-90FF-59FEA08B4D98}"/>
                      </a:ext>
                    </a:extLst>
                  </p:cNvPr>
                  <p:cNvSpPr/>
                  <p:nvPr/>
                </p:nvSpPr>
                <p:spPr>
                  <a:xfrm>
                    <a:off x="4575048" y="1783321"/>
                    <a:ext cx="221427" cy="183184"/>
                  </a:xfrm>
                  <a:custGeom>
                    <a:avLst/>
                    <a:gdLst>
                      <a:gd name="connsiteX0" fmla="*/ 207931 w 221427"/>
                      <a:gd name="connsiteY0" fmla="*/ 37572 h 183184"/>
                      <a:gd name="connsiteX1" fmla="*/ 135922 w 221427"/>
                      <a:gd name="connsiteY1" fmla="*/ 44 h 183184"/>
                      <a:gd name="connsiteX2" fmla="*/ 0 w 221427"/>
                      <a:gd name="connsiteY2" fmla="*/ 93103 h 183184"/>
                      <a:gd name="connsiteX3" fmla="*/ 125730 w 221427"/>
                      <a:gd name="connsiteY3" fmla="*/ 132251 h 183184"/>
                      <a:gd name="connsiteX4" fmla="*/ 157639 w 221427"/>
                      <a:gd name="connsiteY4" fmla="*/ 155873 h 183184"/>
                      <a:gd name="connsiteX5" fmla="*/ 212217 w 221427"/>
                      <a:gd name="connsiteY5" fmla="*/ 181495 h 183184"/>
                      <a:gd name="connsiteX6" fmla="*/ 207931 w 221427"/>
                      <a:gd name="connsiteY6" fmla="*/ 37572 h 18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27" h="183184">
                        <a:moveTo>
                          <a:pt x="207931" y="37572"/>
                        </a:moveTo>
                        <a:cubicBezTo>
                          <a:pt x="194215" y="16522"/>
                          <a:pt x="161068" y="520"/>
                          <a:pt x="135922" y="44"/>
                        </a:cubicBezTo>
                        <a:cubicBezTo>
                          <a:pt x="27908" y="-2337"/>
                          <a:pt x="0" y="93103"/>
                          <a:pt x="0" y="93103"/>
                        </a:cubicBezTo>
                        <a:cubicBezTo>
                          <a:pt x="132874" y="-8243"/>
                          <a:pt x="125730" y="132251"/>
                          <a:pt x="125730" y="132251"/>
                        </a:cubicBezTo>
                        <a:cubicBezTo>
                          <a:pt x="125730" y="132251"/>
                          <a:pt x="151352" y="147586"/>
                          <a:pt x="157639" y="155873"/>
                        </a:cubicBezTo>
                        <a:cubicBezTo>
                          <a:pt x="185928" y="193020"/>
                          <a:pt x="212217" y="181495"/>
                          <a:pt x="212217" y="181495"/>
                        </a:cubicBezTo>
                        <a:cubicBezTo>
                          <a:pt x="220027" y="109486"/>
                          <a:pt x="230124" y="71672"/>
                          <a:pt x="207931" y="37572"/>
                        </a:cubicBezTo>
                        <a:close/>
                      </a:path>
                    </a:pathLst>
                  </a:custGeom>
                  <a:solidFill>
                    <a:srgbClr val="FA584E"/>
                  </a:solidFill>
                  <a:ln w="9525" cap="flat">
                    <a:noFill/>
                    <a:prstDash val="solid"/>
                    <a:miter/>
                  </a:ln>
                </p:spPr>
                <p:txBody>
                  <a:bodyPr rtlCol="0" anchor="ctr"/>
                  <a:lstStyle/>
                  <a:p>
                    <a:endParaRPr lang="zh-CN" altLang="en-US"/>
                  </a:p>
                </p:txBody>
              </p:sp>
              <p:sp>
                <p:nvSpPr>
                  <p:cNvPr id="53" name="任意多边形 49">
                    <a:extLst>
                      <a:ext uri="{FF2B5EF4-FFF2-40B4-BE49-F238E27FC236}">
                        <a16:creationId xmlns:a16="http://schemas.microsoft.com/office/drawing/2014/main" id="{9916DD74-B9AB-4CAB-8271-9A2893298CDC}"/>
                      </a:ext>
                    </a:extLst>
                  </p:cNvPr>
                  <p:cNvSpPr/>
                  <p:nvPr/>
                </p:nvSpPr>
                <p:spPr>
                  <a:xfrm>
                    <a:off x="4607493" y="1955556"/>
                    <a:ext cx="13500" cy="13486"/>
                  </a:xfrm>
                  <a:custGeom>
                    <a:avLst/>
                    <a:gdLst>
                      <a:gd name="connsiteX0" fmla="*/ 13465 w 13500"/>
                      <a:gd name="connsiteY0" fmla="*/ 6117 h 13486"/>
                      <a:gd name="connsiteX1" fmla="*/ 7369 w 13500"/>
                      <a:gd name="connsiteY1" fmla="*/ 13451 h 13486"/>
                      <a:gd name="connsiteX2" fmla="*/ 35 w 13500"/>
                      <a:gd name="connsiteY2" fmla="*/ 7355 h 13486"/>
                      <a:gd name="connsiteX3" fmla="*/ 6131 w 13500"/>
                      <a:gd name="connsiteY3" fmla="*/ 21 h 13486"/>
                      <a:gd name="connsiteX4" fmla="*/ 13465 w 13500"/>
                      <a:gd name="connsiteY4" fmla="*/ 6117 h 1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3486">
                        <a:moveTo>
                          <a:pt x="13465" y="6117"/>
                        </a:moveTo>
                        <a:cubicBezTo>
                          <a:pt x="13846" y="9832"/>
                          <a:pt x="11084" y="13165"/>
                          <a:pt x="7369" y="13451"/>
                        </a:cubicBezTo>
                        <a:cubicBezTo>
                          <a:pt x="3655" y="13832"/>
                          <a:pt x="321" y="11070"/>
                          <a:pt x="35" y="7355"/>
                        </a:cubicBezTo>
                        <a:cubicBezTo>
                          <a:pt x="-346" y="3640"/>
                          <a:pt x="2416" y="307"/>
                          <a:pt x="6131" y="21"/>
                        </a:cubicBezTo>
                        <a:cubicBezTo>
                          <a:pt x="9846" y="-265"/>
                          <a:pt x="13084" y="2402"/>
                          <a:pt x="13465" y="6117"/>
                        </a:cubicBezTo>
                        <a:close/>
                      </a:path>
                    </a:pathLst>
                  </a:custGeom>
                  <a:solidFill>
                    <a:srgbClr val="000000"/>
                  </a:solidFill>
                  <a:ln w="9525" cap="flat">
                    <a:noFill/>
                    <a:prstDash val="solid"/>
                    <a:miter/>
                  </a:ln>
                </p:spPr>
                <p:txBody>
                  <a:bodyPr rtlCol="0" anchor="ctr"/>
                  <a:lstStyle/>
                  <a:p>
                    <a:endParaRPr lang="zh-CN" altLang="en-US"/>
                  </a:p>
                </p:txBody>
              </p:sp>
              <p:sp>
                <p:nvSpPr>
                  <p:cNvPr id="54" name="任意多边形 50">
                    <a:extLst>
                      <a:ext uri="{FF2B5EF4-FFF2-40B4-BE49-F238E27FC236}">
                        <a16:creationId xmlns:a16="http://schemas.microsoft.com/office/drawing/2014/main" id="{69BC44F9-D71E-442D-87BF-E78950D8DB8F}"/>
                      </a:ext>
                    </a:extLst>
                  </p:cNvPr>
                  <p:cNvSpPr/>
                  <p:nvPr/>
                </p:nvSpPr>
                <p:spPr>
                  <a:xfrm>
                    <a:off x="4623530" y="1997964"/>
                    <a:ext cx="13906" cy="10191"/>
                  </a:xfrm>
                  <a:custGeom>
                    <a:avLst/>
                    <a:gdLst>
                      <a:gd name="connsiteX0" fmla="*/ 0 w 13906"/>
                      <a:gd name="connsiteY0" fmla="*/ 10192 h 10191"/>
                      <a:gd name="connsiteX1" fmla="*/ 13906 w 13906"/>
                      <a:gd name="connsiteY1" fmla="*/ 0 h 10191"/>
                    </a:gdLst>
                    <a:ahLst/>
                    <a:cxnLst>
                      <a:cxn ang="0">
                        <a:pos x="connsiteX0" y="connsiteY0"/>
                      </a:cxn>
                      <a:cxn ang="0">
                        <a:pos x="connsiteX1" y="connsiteY1"/>
                      </a:cxn>
                    </a:cxnLst>
                    <a:rect l="l" t="t" r="r" b="b"/>
                    <a:pathLst>
                      <a:path w="13906" h="10191">
                        <a:moveTo>
                          <a:pt x="0" y="10192"/>
                        </a:moveTo>
                        <a:lnTo>
                          <a:pt x="13906" y="0"/>
                        </a:lnTo>
                      </a:path>
                    </a:pathLst>
                  </a:custGeom>
                  <a:ln w="4941" cap="rnd">
                    <a:solidFill>
                      <a:srgbClr val="000000"/>
                    </a:solidFill>
                    <a:prstDash val="solid"/>
                    <a:round/>
                  </a:ln>
                </p:spPr>
                <p:txBody>
                  <a:bodyPr rtlCol="0" anchor="ctr"/>
                  <a:lstStyle/>
                  <a:p>
                    <a:endParaRPr lang="zh-CN" altLang="en-US"/>
                  </a:p>
                </p:txBody>
              </p:sp>
              <p:sp>
                <p:nvSpPr>
                  <p:cNvPr id="55" name="任意多边形 51">
                    <a:extLst>
                      <a:ext uri="{FF2B5EF4-FFF2-40B4-BE49-F238E27FC236}">
                        <a16:creationId xmlns:a16="http://schemas.microsoft.com/office/drawing/2014/main" id="{C2EF8B43-82D6-4A90-9C6D-50379EB4BFBD}"/>
                      </a:ext>
                    </a:extLst>
                  </p:cNvPr>
                  <p:cNvSpPr/>
                  <p:nvPr/>
                </p:nvSpPr>
                <p:spPr>
                  <a:xfrm>
                    <a:off x="4515225" y="1743454"/>
                    <a:ext cx="292744" cy="221362"/>
                  </a:xfrm>
                  <a:custGeom>
                    <a:avLst/>
                    <a:gdLst>
                      <a:gd name="connsiteX0" fmla="*/ 188886 w 292744"/>
                      <a:gd name="connsiteY0" fmla="*/ 190311 h 221362"/>
                      <a:gd name="connsiteX1" fmla="*/ 188886 w 292744"/>
                      <a:gd name="connsiteY1" fmla="*/ 190311 h 221362"/>
                      <a:gd name="connsiteX2" fmla="*/ 156215 w 292744"/>
                      <a:gd name="connsiteY2" fmla="*/ 166880 h 221362"/>
                      <a:gd name="connsiteX3" fmla="*/ 146023 w 292744"/>
                      <a:gd name="connsiteY3" fmla="*/ 121731 h 221362"/>
                      <a:gd name="connsiteX4" fmla="*/ 78586 w 292744"/>
                      <a:gd name="connsiteY4" fmla="*/ 130780 h 221362"/>
                      <a:gd name="connsiteX5" fmla="*/ 2482 w 292744"/>
                      <a:gd name="connsiteY5" fmla="*/ 121921 h 221362"/>
                      <a:gd name="connsiteX6" fmla="*/ 120211 w 292744"/>
                      <a:gd name="connsiteY6" fmla="*/ 38959 h 221362"/>
                      <a:gd name="connsiteX7" fmla="*/ 115734 w 292744"/>
                      <a:gd name="connsiteY7" fmla="*/ 15527 h 221362"/>
                      <a:gd name="connsiteX8" fmla="*/ 156882 w 292744"/>
                      <a:gd name="connsiteY8" fmla="*/ 26481 h 221362"/>
                      <a:gd name="connsiteX9" fmla="*/ 172598 w 292744"/>
                      <a:gd name="connsiteY9" fmla="*/ 1 h 221362"/>
                      <a:gd name="connsiteX10" fmla="*/ 196125 w 292744"/>
                      <a:gd name="connsiteY10" fmla="*/ 17908 h 221362"/>
                      <a:gd name="connsiteX11" fmla="*/ 291184 w 292744"/>
                      <a:gd name="connsiteY11" fmla="*/ 122017 h 221362"/>
                      <a:gd name="connsiteX12" fmla="*/ 272039 w 292744"/>
                      <a:gd name="connsiteY12" fmla="*/ 221362 h 221362"/>
                      <a:gd name="connsiteX13" fmla="*/ 207079 w 292744"/>
                      <a:gd name="connsiteY13" fmla="*/ 172880 h 221362"/>
                      <a:gd name="connsiteX14" fmla="*/ 188886 w 292744"/>
                      <a:gd name="connsiteY14" fmla="*/ 190311 h 2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744" h="221362">
                        <a:moveTo>
                          <a:pt x="188886" y="190311"/>
                        </a:moveTo>
                        <a:lnTo>
                          <a:pt x="188886" y="190311"/>
                        </a:lnTo>
                        <a:cubicBezTo>
                          <a:pt x="173646" y="191930"/>
                          <a:pt x="159644" y="181834"/>
                          <a:pt x="156215" y="166880"/>
                        </a:cubicBezTo>
                        <a:lnTo>
                          <a:pt x="146023" y="121731"/>
                        </a:lnTo>
                        <a:cubicBezTo>
                          <a:pt x="146023" y="121731"/>
                          <a:pt x="103732" y="170308"/>
                          <a:pt x="78586" y="130780"/>
                        </a:cubicBezTo>
                        <a:cubicBezTo>
                          <a:pt x="78586" y="130780"/>
                          <a:pt x="15912" y="166022"/>
                          <a:pt x="2482" y="121921"/>
                        </a:cubicBezTo>
                        <a:cubicBezTo>
                          <a:pt x="-10949" y="77821"/>
                          <a:pt x="30390" y="66391"/>
                          <a:pt x="120211" y="38959"/>
                        </a:cubicBezTo>
                        <a:cubicBezTo>
                          <a:pt x="120211" y="38959"/>
                          <a:pt x="102494" y="23623"/>
                          <a:pt x="115734" y="15527"/>
                        </a:cubicBezTo>
                        <a:cubicBezTo>
                          <a:pt x="128974" y="7431"/>
                          <a:pt x="156882" y="26481"/>
                          <a:pt x="156882" y="26481"/>
                        </a:cubicBezTo>
                        <a:cubicBezTo>
                          <a:pt x="156882" y="26481"/>
                          <a:pt x="157263" y="192"/>
                          <a:pt x="172598" y="1"/>
                        </a:cubicBezTo>
                        <a:cubicBezTo>
                          <a:pt x="188029" y="-189"/>
                          <a:pt x="196125" y="17908"/>
                          <a:pt x="196125" y="17908"/>
                        </a:cubicBezTo>
                        <a:cubicBezTo>
                          <a:pt x="196125" y="17908"/>
                          <a:pt x="307091" y="-475"/>
                          <a:pt x="291184" y="122017"/>
                        </a:cubicBezTo>
                        <a:lnTo>
                          <a:pt x="272039" y="221362"/>
                        </a:lnTo>
                        <a:lnTo>
                          <a:pt x="207079" y="172880"/>
                        </a:lnTo>
                        <a:lnTo>
                          <a:pt x="188886" y="190311"/>
                        </a:lnTo>
                        <a:close/>
                      </a:path>
                    </a:pathLst>
                  </a:custGeom>
                  <a:solidFill>
                    <a:srgbClr val="FA584E"/>
                  </a:solidFill>
                  <a:ln w="9525" cap="flat">
                    <a:noFill/>
                    <a:prstDash val="solid"/>
                    <a:miter/>
                  </a:ln>
                </p:spPr>
                <p:txBody>
                  <a:bodyPr rtlCol="0" anchor="ctr"/>
                  <a:lstStyle/>
                  <a:p>
                    <a:endParaRPr lang="zh-CN" altLang="en-US"/>
                  </a:p>
                </p:txBody>
              </p:sp>
              <p:grpSp>
                <p:nvGrpSpPr>
                  <p:cNvPr id="56" name="组合 55">
                    <a:extLst>
                      <a:ext uri="{FF2B5EF4-FFF2-40B4-BE49-F238E27FC236}">
                        <a16:creationId xmlns:a16="http://schemas.microsoft.com/office/drawing/2014/main" id="{AAF8C1D4-EC50-4A57-B1D1-87897ADE7A5C}"/>
                      </a:ext>
                    </a:extLst>
                  </p:cNvPr>
                  <p:cNvGrpSpPr/>
                  <p:nvPr/>
                </p:nvGrpSpPr>
                <p:grpSpPr>
                  <a:xfrm>
                    <a:off x="4696306" y="1892104"/>
                    <a:ext cx="63425" cy="63467"/>
                    <a:chOff x="4696306" y="1892104"/>
                    <a:chExt cx="63425" cy="63467"/>
                  </a:xfrm>
                </p:grpSpPr>
                <p:sp>
                  <p:nvSpPr>
                    <p:cNvPr id="57" name="任意多边形 53">
                      <a:extLst>
                        <a:ext uri="{FF2B5EF4-FFF2-40B4-BE49-F238E27FC236}">
                          <a16:creationId xmlns:a16="http://schemas.microsoft.com/office/drawing/2014/main" id="{6741626B-2A34-4642-9E89-D62E20B6A78F}"/>
                        </a:ext>
                      </a:extLst>
                    </p:cNvPr>
                    <p:cNvSpPr/>
                    <p:nvPr/>
                  </p:nvSpPr>
                  <p:spPr>
                    <a:xfrm>
                      <a:off x="4696306" y="1892104"/>
                      <a:ext cx="63425" cy="63467"/>
                    </a:xfrm>
                    <a:custGeom>
                      <a:avLst/>
                      <a:gdLst>
                        <a:gd name="connsiteX0" fmla="*/ 59716 w 63425"/>
                        <a:gd name="connsiteY0" fmla="*/ 16896 h 63467"/>
                        <a:gd name="connsiteX1" fmla="*/ 46572 w 63425"/>
                        <a:gd name="connsiteY1" fmla="*/ 59759 h 63467"/>
                        <a:gd name="connsiteX2" fmla="*/ 3709 w 63425"/>
                        <a:gd name="connsiteY2" fmla="*/ 46614 h 63467"/>
                        <a:gd name="connsiteX3" fmla="*/ 16854 w 63425"/>
                        <a:gd name="connsiteY3" fmla="*/ 3752 h 63467"/>
                        <a:gd name="connsiteX4" fmla="*/ 59716 w 63425"/>
                        <a:gd name="connsiteY4" fmla="*/ 16896 h 63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25" h="63467">
                          <a:moveTo>
                            <a:pt x="59716" y="16896"/>
                          </a:moveTo>
                          <a:cubicBezTo>
                            <a:pt x="67908" y="32327"/>
                            <a:pt x="62098" y="51567"/>
                            <a:pt x="46572" y="59759"/>
                          </a:cubicBezTo>
                          <a:cubicBezTo>
                            <a:pt x="31141" y="67950"/>
                            <a:pt x="11901" y="62140"/>
                            <a:pt x="3709" y="46614"/>
                          </a:cubicBezTo>
                          <a:cubicBezTo>
                            <a:pt x="-4482" y="31184"/>
                            <a:pt x="1328" y="11943"/>
                            <a:pt x="16854" y="3752"/>
                          </a:cubicBezTo>
                          <a:cubicBezTo>
                            <a:pt x="32284" y="-4535"/>
                            <a:pt x="51525" y="1370"/>
                            <a:pt x="59716" y="16896"/>
                          </a:cubicBezTo>
                          <a:close/>
                        </a:path>
                      </a:pathLst>
                    </a:custGeom>
                    <a:solidFill>
                      <a:srgbClr val="F1BA9A"/>
                    </a:solidFill>
                    <a:ln w="9525" cap="flat">
                      <a:noFill/>
                      <a:prstDash val="solid"/>
                      <a:miter/>
                    </a:ln>
                  </p:spPr>
                  <p:txBody>
                    <a:bodyPr rtlCol="0" anchor="ctr"/>
                    <a:lstStyle/>
                    <a:p>
                      <a:endParaRPr lang="zh-CN" altLang="en-US"/>
                    </a:p>
                  </p:txBody>
                </p:sp>
                <p:sp>
                  <p:nvSpPr>
                    <p:cNvPr id="58" name="任意多边形 54">
                      <a:extLst>
                        <a:ext uri="{FF2B5EF4-FFF2-40B4-BE49-F238E27FC236}">
                          <a16:creationId xmlns:a16="http://schemas.microsoft.com/office/drawing/2014/main" id="{77B79438-395C-40F3-985C-BAEE6D073EC4}"/>
                        </a:ext>
                      </a:extLst>
                    </p:cNvPr>
                    <p:cNvSpPr/>
                    <p:nvPr/>
                  </p:nvSpPr>
                  <p:spPr>
                    <a:xfrm>
                      <a:off x="4715838" y="1908619"/>
                      <a:ext cx="13038" cy="27431"/>
                    </a:xfrm>
                    <a:custGeom>
                      <a:avLst/>
                      <a:gdLst>
                        <a:gd name="connsiteX0" fmla="*/ 2751 w 13038"/>
                        <a:gd name="connsiteY0" fmla="*/ 27432 h 27431"/>
                        <a:gd name="connsiteX1" fmla="*/ 13038 w 13038"/>
                        <a:gd name="connsiteY1" fmla="*/ 0 h 27431"/>
                      </a:gdLst>
                      <a:ahLst/>
                      <a:cxnLst>
                        <a:cxn ang="0">
                          <a:pos x="connsiteX0" y="connsiteY0"/>
                        </a:cxn>
                        <a:cxn ang="0">
                          <a:pos x="connsiteX1" y="connsiteY1"/>
                        </a:cxn>
                      </a:cxnLst>
                      <a:rect l="l" t="t" r="r" b="b"/>
                      <a:pathLst>
                        <a:path w="13038" h="27431">
                          <a:moveTo>
                            <a:pt x="2751" y="27432"/>
                          </a:moveTo>
                          <a:cubicBezTo>
                            <a:pt x="2751" y="27432"/>
                            <a:pt x="-8012" y="7144"/>
                            <a:pt x="13038" y="0"/>
                          </a:cubicBezTo>
                        </a:path>
                      </a:pathLst>
                    </a:custGeom>
                    <a:noFill/>
                    <a:ln w="4941" cap="rnd">
                      <a:solidFill>
                        <a:srgbClr val="000000"/>
                      </a:solidFill>
                      <a:prstDash val="solid"/>
                      <a:round/>
                    </a:ln>
                  </p:spPr>
                  <p:txBody>
                    <a:bodyPr rtlCol="0" anchor="ctr"/>
                    <a:lstStyle/>
                    <a:p>
                      <a:endParaRPr lang="zh-CN" altLang="en-US"/>
                    </a:p>
                  </p:txBody>
                </p:sp>
              </p:grpSp>
            </p:grpSp>
            <p:grpSp>
              <p:nvGrpSpPr>
                <p:cNvPr id="25" name="组合 24">
                  <a:extLst>
                    <a:ext uri="{FF2B5EF4-FFF2-40B4-BE49-F238E27FC236}">
                      <a16:creationId xmlns:a16="http://schemas.microsoft.com/office/drawing/2014/main" id="{2A8E2762-2601-493C-83C9-A3FFA6D41C73}"/>
                    </a:ext>
                  </a:extLst>
                </p:cNvPr>
                <p:cNvGrpSpPr/>
                <p:nvPr/>
              </p:nvGrpSpPr>
              <p:grpSpPr>
                <a:xfrm>
                  <a:off x="4147756" y="2025956"/>
                  <a:ext cx="942379" cy="529177"/>
                  <a:chOff x="4147756" y="2025956"/>
                  <a:chExt cx="942379" cy="529177"/>
                </a:xfrm>
              </p:grpSpPr>
              <p:sp>
                <p:nvSpPr>
                  <p:cNvPr id="37" name="任意多边形 33">
                    <a:extLst>
                      <a:ext uri="{FF2B5EF4-FFF2-40B4-BE49-F238E27FC236}">
                        <a16:creationId xmlns:a16="http://schemas.microsoft.com/office/drawing/2014/main" id="{D932E161-DA21-4566-8C02-1EB7928606FA}"/>
                      </a:ext>
                    </a:extLst>
                  </p:cNvPr>
                  <p:cNvSpPr/>
                  <p:nvPr/>
                </p:nvSpPr>
                <p:spPr>
                  <a:xfrm>
                    <a:off x="4770119" y="2025956"/>
                    <a:ext cx="320017" cy="529177"/>
                  </a:xfrm>
                  <a:custGeom>
                    <a:avLst/>
                    <a:gdLst>
                      <a:gd name="connsiteX0" fmla="*/ 1 w 320017"/>
                      <a:gd name="connsiteY0" fmla="*/ 76402 h 529177"/>
                      <a:gd name="connsiteX1" fmla="*/ 36386 w 320017"/>
                      <a:gd name="connsiteY1" fmla="*/ 224325 h 529177"/>
                      <a:gd name="connsiteX2" fmla="*/ 59532 w 320017"/>
                      <a:gd name="connsiteY2" fmla="*/ 475309 h 529177"/>
                      <a:gd name="connsiteX3" fmla="*/ 318517 w 320017"/>
                      <a:gd name="connsiteY3" fmla="*/ 529125 h 529177"/>
                      <a:gd name="connsiteX4" fmla="*/ 260700 w 320017"/>
                      <a:gd name="connsiteY4" fmla="*/ 128694 h 529177"/>
                      <a:gd name="connsiteX5" fmla="*/ 75439 w 320017"/>
                      <a:gd name="connsiteY5" fmla="*/ 202 h 529177"/>
                      <a:gd name="connsiteX6" fmla="*/ 1 w 320017"/>
                      <a:gd name="connsiteY6" fmla="*/ 76402 h 52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17" h="529177">
                        <a:moveTo>
                          <a:pt x="1" y="76402"/>
                        </a:moveTo>
                        <a:cubicBezTo>
                          <a:pt x="1" y="76402"/>
                          <a:pt x="-666" y="132695"/>
                          <a:pt x="36386" y="224325"/>
                        </a:cubicBezTo>
                        <a:cubicBezTo>
                          <a:pt x="73438" y="315956"/>
                          <a:pt x="59532" y="475309"/>
                          <a:pt x="59532" y="475309"/>
                        </a:cubicBezTo>
                        <a:cubicBezTo>
                          <a:pt x="59532" y="475309"/>
                          <a:pt x="163164" y="531125"/>
                          <a:pt x="318517" y="529125"/>
                        </a:cubicBezTo>
                        <a:cubicBezTo>
                          <a:pt x="318517" y="529125"/>
                          <a:pt x="334709" y="280999"/>
                          <a:pt x="260700" y="128694"/>
                        </a:cubicBezTo>
                        <a:cubicBezTo>
                          <a:pt x="192977" y="-10752"/>
                          <a:pt x="75439" y="202"/>
                          <a:pt x="75439" y="202"/>
                        </a:cubicBezTo>
                        <a:lnTo>
                          <a:pt x="1" y="76402"/>
                        </a:lnTo>
                        <a:close/>
                      </a:path>
                    </a:pathLst>
                  </a:custGeom>
                  <a:solidFill>
                    <a:srgbClr val="E7E6E6"/>
                  </a:solidFill>
                  <a:ln w="9525" cap="flat">
                    <a:noFill/>
                    <a:prstDash val="solid"/>
                    <a:miter/>
                  </a:ln>
                </p:spPr>
                <p:txBody>
                  <a:bodyPr rtlCol="0" anchor="ctr"/>
                  <a:lstStyle/>
                  <a:p>
                    <a:endParaRPr lang="zh-CN" altLang="en-US"/>
                  </a:p>
                </p:txBody>
              </p:sp>
              <p:grpSp>
                <p:nvGrpSpPr>
                  <p:cNvPr id="38" name="组合 37">
                    <a:extLst>
                      <a:ext uri="{FF2B5EF4-FFF2-40B4-BE49-F238E27FC236}">
                        <a16:creationId xmlns:a16="http://schemas.microsoft.com/office/drawing/2014/main" id="{BF5C5F7F-3618-4BC9-A408-35170640CA5D}"/>
                      </a:ext>
                    </a:extLst>
                  </p:cNvPr>
                  <p:cNvGrpSpPr/>
                  <p:nvPr/>
                </p:nvGrpSpPr>
                <p:grpSpPr>
                  <a:xfrm>
                    <a:off x="4147756" y="2102167"/>
                    <a:ext cx="756856" cy="331374"/>
                    <a:chOff x="4147756" y="2102167"/>
                    <a:chExt cx="756856" cy="331374"/>
                  </a:xfrm>
                </p:grpSpPr>
                <p:sp>
                  <p:nvSpPr>
                    <p:cNvPr id="39" name="任意多边形 35">
                      <a:extLst>
                        <a:ext uri="{FF2B5EF4-FFF2-40B4-BE49-F238E27FC236}">
                          <a16:creationId xmlns:a16="http://schemas.microsoft.com/office/drawing/2014/main" id="{D681587D-D09C-48D4-B63D-F33B9BE3DF34}"/>
                        </a:ext>
                      </a:extLst>
                    </p:cNvPr>
                    <p:cNvSpPr/>
                    <p:nvPr/>
                  </p:nvSpPr>
                  <p:spPr>
                    <a:xfrm>
                      <a:off x="4147756" y="2409348"/>
                      <a:ext cx="220694" cy="24193"/>
                    </a:xfrm>
                    <a:custGeom>
                      <a:avLst/>
                      <a:gdLst>
                        <a:gd name="connsiteX0" fmla="*/ 0 w 220694"/>
                        <a:gd name="connsiteY0" fmla="*/ 0 h 24193"/>
                        <a:gd name="connsiteX1" fmla="*/ 220694 w 220694"/>
                        <a:gd name="connsiteY1" fmla="*/ 0 h 24193"/>
                        <a:gd name="connsiteX2" fmla="*/ 220694 w 220694"/>
                        <a:gd name="connsiteY2" fmla="*/ 24193 h 24193"/>
                        <a:gd name="connsiteX3" fmla="*/ 0 w 220694"/>
                        <a:gd name="connsiteY3" fmla="*/ 24193 h 24193"/>
                      </a:gdLst>
                      <a:ahLst/>
                      <a:cxnLst>
                        <a:cxn ang="0">
                          <a:pos x="connsiteX0" y="connsiteY0"/>
                        </a:cxn>
                        <a:cxn ang="0">
                          <a:pos x="connsiteX1" y="connsiteY1"/>
                        </a:cxn>
                        <a:cxn ang="0">
                          <a:pos x="connsiteX2" y="connsiteY2"/>
                        </a:cxn>
                        <a:cxn ang="0">
                          <a:pos x="connsiteX3" y="connsiteY3"/>
                        </a:cxn>
                      </a:cxnLst>
                      <a:rect l="l" t="t" r="r" b="b"/>
                      <a:pathLst>
                        <a:path w="220694" h="24193">
                          <a:moveTo>
                            <a:pt x="0" y="0"/>
                          </a:moveTo>
                          <a:lnTo>
                            <a:pt x="220694" y="0"/>
                          </a:lnTo>
                          <a:lnTo>
                            <a:pt x="220694" y="24193"/>
                          </a:lnTo>
                          <a:lnTo>
                            <a:pt x="0" y="24193"/>
                          </a:lnTo>
                          <a:close/>
                        </a:path>
                      </a:pathLst>
                    </a:custGeom>
                    <a:solidFill>
                      <a:srgbClr val="E7E6E6"/>
                    </a:solidFill>
                    <a:ln w="9525" cap="flat">
                      <a:noFill/>
                      <a:prstDash val="solid"/>
                      <a:miter/>
                    </a:ln>
                  </p:spPr>
                  <p:txBody>
                    <a:bodyPr rtlCol="0" anchor="ctr"/>
                    <a:lstStyle/>
                    <a:p>
                      <a:endParaRPr lang="zh-CN" altLang="en-US"/>
                    </a:p>
                  </p:txBody>
                </p:sp>
                <p:grpSp>
                  <p:nvGrpSpPr>
                    <p:cNvPr id="40" name="组合 39">
                      <a:extLst>
                        <a:ext uri="{FF2B5EF4-FFF2-40B4-BE49-F238E27FC236}">
                          <a16:creationId xmlns:a16="http://schemas.microsoft.com/office/drawing/2014/main" id="{D4B98746-62A9-4147-9588-B025991C11B2}"/>
                        </a:ext>
                      </a:extLst>
                    </p:cNvPr>
                    <p:cNvGrpSpPr/>
                    <p:nvPr/>
                  </p:nvGrpSpPr>
                  <p:grpSpPr>
                    <a:xfrm>
                      <a:off x="4187856" y="2102167"/>
                      <a:ext cx="716756" cy="331184"/>
                      <a:chOff x="4187856" y="2102167"/>
                      <a:chExt cx="716756" cy="331184"/>
                    </a:xfrm>
                  </p:grpSpPr>
                  <p:grpSp>
                    <p:nvGrpSpPr>
                      <p:cNvPr id="41" name="组合 40">
                        <a:extLst>
                          <a:ext uri="{FF2B5EF4-FFF2-40B4-BE49-F238E27FC236}">
                            <a16:creationId xmlns:a16="http://schemas.microsoft.com/office/drawing/2014/main" id="{BBEAA7F1-3281-489A-86E4-E3864D577C21}"/>
                          </a:ext>
                        </a:extLst>
                      </p:cNvPr>
                      <p:cNvGrpSpPr/>
                      <p:nvPr/>
                    </p:nvGrpSpPr>
                    <p:grpSpPr>
                      <a:xfrm>
                        <a:off x="4187856" y="2337565"/>
                        <a:ext cx="461391" cy="95786"/>
                        <a:chOff x="4187856" y="2337565"/>
                        <a:chExt cx="461391" cy="95786"/>
                      </a:xfrm>
                      <a:solidFill>
                        <a:srgbClr val="F1BA9A"/>
                      </a:solidFill>
                    </p:grpSpPr>
                    <p:sp>
                      <p:nvSpPr>
                        <p:cNvPr id="45" name="任意多边形 41">
                          <a:extLst>
                            <a:ext uri="{FF2B5EF4-FFF2-40B4-BE49-F238E27FC236}">
                              <a16:creationId xmlns:a16="http://schemas.microsoft.com/office/drawing/2014/main" id="{5B0795CE-165C-4CDD-BDD4-06CF09FA611F}"/>
                            </a:ext>
                          </a:extLst>
                        </p:cNvPr>
                        <p:cNvSpPr/>
                        <p:nvPr/>
                      </p:nvSpPr>
                      <p:spPr>
                        <a:xfrm>
                          <a:off x="4361021" y="2342006"/>
                          <a:ext cx="288226" cy="91344"/>
                        </a:xfrm>
                        <a:custGeom>
                          <a:avLst/>
                          <a:gdLst>
                            <a:gd name="connsiteX0" fmla="*/ 213455 w 288226"/>
                            <a:gd name="connsiteY0" fmla="*/ 0 h 91344"/>
                            <a:gd name="connsiteX1" fmla="*/ 6858 w 288226"/>
                            <a:gd name="connsiteY1" fmla="*/ 45625 h 91344"/>
                            <a:gd name="connsiteX2" fmla="*/ 0 w 288226"/>
                            <a:gd name="connsiteY2" fmla="*/ 91345 h 91344"/>
                            <a:gd name="connsiteX3" fmla="*/ 288227 w 288226"/>
                            <a:gd name="connsiteY3" fmla="*/ 91345 h 91344"/>
                          </a:gdLst>
                          <a:ahLst/>
                          <a:cxnLst>
                            <a:cxn ang="0">
                              <a:pos x="connsiteX0" y="connsiteY0"/>
                            </a:cxn>
                            <a:cxn ang="0">
                              <a:pos x="connsiteX1" y="connsiteY1"/>
                            </a:cxn>
                            <a:cxn ang="0">
                              <a:pos x="connsiteX2" y="connsiteY2"/>
                            </a:cxn>
                            <a:cxn ang="0">
                              <a:pos x="connsiteX3" y="connsiteY3"/>
                            </a:cxn>
                          </a:cxnLst>
                          <a:rect l="l" t="t" r="r" b="b"/>
                          <a:pathLst>
                            <a:path w="288226" h="91344">
                              <a:moveTo>
                                <a:pt x="213455" y="0"/>
                              </a:moveTo>
                              <a:lnTo>
                                <a:pt x="6858" y="45625"/>
                              </a:lnTo>
                              <a:lnTo>
                                <a:pt x="0" y="91345"/>
                              </a:lnTo>
                              <a:lnTo>
                                <a:pt x="288227" y="91345"/>
                              </a:lnTo>
                              <a:close/>
                            </a:path>
                          </a:pathLst>
                        </a:custGeom>
                        <a:solidFill>
                          <a:srgbClr val="F1BA9A"/>
                        </a:solidFill>
                        <a:ln w="9525" cap="flat">
                          <a:noFill/>
                          <a:prstDash val="solid"/>
                          <a:miter/>
                        </a:ln>
                      </p:spPr>
                      <p:txBody>
                        <a:bodyPr rtlCol="0" anchor="ctr"/>
                        <a:lstStyle/>
                        <a:p>
                          <a:endParaRPr lang="zh-CN" altLang="en-US"/>
                        </a:p>
                      </p:txBody>
                    </p:sp>
                    <p:sp>
                      <p:nvSpPr>
                        <p:cNvPr id="46" name="任意多边形 42">
                          <a:extLst>
                            <a:ext uri="{FF2B5EF4-FFF2-40B4-BE49-F238E27FC236}">
                              <a16:creationId xmlns:a16="http://schemas.microsoft.com/office/drawing/2014/main" id="{73765CF8-1AFC-46C5-99EF-D751887BB5B5}"/>
                            </a:ext>
                          </a:extLst>
                        </p:cNvPr>
                        <p:cNvSpPr/>
                        <p:nvPr/>
                      </p:nvSpPr>
                      <p:spPr>
                        <a:xfrm>
                          <a:off x="4187856" y="2337565"/>
                          <a:ext cx="180022" cy="95786"/>
                        </a:xfrm>
                        <a:custGeom>
                          <a:avLst/>
                          <a:gdLst>
                            <a:gd name="connsiteX0" fmla="*/ 173165 w 180022"/>
                            <a:gd name="connsiteY0" fmla="*/ 95786 h 95786"/>
                            <a:gd name="connsiteX1" fmla="*/ 78867 w 180022"/>
                            <a:gd name="connsiteY1" fmla="*/ 34445 h 95786"/>
                            <a:gd name="connsiteX2" fmla="*/ 13716 w 180022"/>
                            <a:gd name="connsiteY2" fmla="*/ 43589 h 95786"/>
                            <a:gd name="connsiteX3" fmla="*/ 0 w 180022"/>
                            <a:gd name="connsiteY3" fmla="*/ 29873 h 95786"/>
                            <a:gd name="connsiteX4" fmla="*/ 0 w 180022"/>
                            <a:gd name="connsiteY4" fmla="*/ 29873 h 95786"/>
                            <a:gd name="connsiteX5" fmla="*/ 11144 w 180022"/>
                            <a:gd name="connsiteY5" fmla="*/ 16443 h 95786"/>
                            <a:gd name="connsiteX6" fmla="*/ 63246 w 180022"/>
                            <a:gd name="connsiteY6" fmla="*/ 1012 h 95786"/>
                            <a:gd name="connsiteX7" fmla="*/ 83820 w 180022"/>
                            <a:gd name="connsiteY7" fmla="*/ 917 h 95786"/>
                            <a:gd name="connsiteX8" fmla="*/ 180023 w 180022"/>
                            <a:gd name="connsiteY8" fmla="*/ 50257 h 95786"/>
                            <a:gd name="connsiteX9" fmla="*/ 173165 w 180022"/>
                            <a:gd name="connsiteY9" fmla="*/ 95786 h 9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95786">
                              <a:moveTo>
                                <a:pt x="173165" y="95786"/>
                              </a:moveTo>
                              <a:cubicBezTo>
                                <a:pt x="173165" y="95786"/>
                                <a:pt x="96298" y="93976"/>
                                <a:pt x="78867" y="34445"/>
                              </a:cubicBezTo>
                              <a:lnTo>
                                <a:pt x="13716" y="43589"/>
                              </a:lnTo>
                              <a:cubicBezTo>
                                <a:pt x="6096" y="43589"/>
                                <a:pt x="0" y="37493"/>
                                <a:pt x="0" y="29873"/>
                              </a:cubicBezTo>
                              <a:lnTo>
                                <a:pt x="0" y="29873"/>
                              </a:lnTo>
                              <a:cubicBezTo>
                                <a:pt x="0" y="23301"/>
                                <a:pt x="4667" y="17586"/>
                                <a:pt x="11144" y="16443"/>
                              </a:cubicBezTo>
                              <a:lnTo>
                                <a:pt x="63246" y="1012"/>
                              </a:lnTo>
                              <a:cubicBezTo>
                                <a:pt x="70104" y="-321"/>
                                <a:pt x="76962" y="-321"/>
                                <a:pt x="83820" y="917"/>
                              </a:cubicBezTo>
                              <a:cubicBezTo>
                                <a:pt x="100108" y="3870"/>
                                <a:pt x="138684" y="24158"/>
                                <a:pt x="180023" y="50257"/>
                              </a:cubicBezTo>
                              <a:lnTo>
                                <a:pt x="173165" y="95786"/>
                              </a:lnTo>
                              <a:close/>
                            </a:path>
                          </a:pathLst>
                        </a:custGeom>
                        <a:solidFill>
                          <a:srgbClr val="F1BA9A"/>
                        </a:solidFill>
                        <a:ln w="9525" cap="flat">
                          <a:noFill/>
                          <a:prstDash val="solid"/>
                          <a:miter/>
                        </a:ln>
                      </p:spPr>
                      <p:txBody>
                        <a:bodyPr rtlCol="0" anchor="ctr"/>
                        <a:lstStyle/>
                        <a:p>
                          <a:endParaRPr lang="zh-CN" altLang="en-US"/>
                        </a:p>
                      </p:txBody>
                    </p:sp>
                  </p:grpSp>
                  <p:grpSp>
                    <p:nvGrpSpPr>
                      <p:cNvPr id="42" name="组合 41">
                        <a:extLst>
                          <a:ext uri="{FF2B5EF4-FFF2-40B4-BE49-F238E27FC236}">
                            <a16:creationId xmlns:a16="http://schemas.microsoft.com/office/drawing/2014/main" id="{EE9B49FC-2937-4682-84BB-14D372E010B4}"/>
                          </a:ext>
                        </a:extLst>
                      </p:cNvPr>
                      <p:cNvGrpSpPr/>
                      <p:nvPr/>
                    </p:nvGrpSpPr>
                    <p:grpSpPr>
                      <a:xfrm>
                        <a:off x="4574476" y="2102167"/>
                        <a:ext cx="330136" cy="331184"/>
                        <a:chOff x="4574476" y="2102167"/>
                        <a:chExt cx="330136" cy="331184"/>
                      </a:xfrm>
                      <a:solidFill>
                        <a:srgbClr val="FEFEFF"/>
                      </a:solidFill>
                    </p:grpSpPr>
                    <p:sp>
                      <p:nvSpPr>
                        <p:cNvPr id="43" name="任意多边形 39">
                          <a:extLst>
                            <a:ext uri="{FF2B5EF4-FFF2-40B4-BE49-F238E27FC236}">
                              <a16:creationId xmlns:a16="http://schemas.microsoft.com/office/drawing/2014/main" id="{94DC1778-4851-4E4C-B41E-3014C71D67D2}"/>
                            </a:ext>
                          </a:extLst>
                        </p:cNvPr>
                        <p:cNvSpPr/>
                        <p:nvPr/>
                      </p:nvSpPr>
                      <p:spPr>
                        <a:xfrm>
                          <a:off x="4574476" y="2102167"/>
                          <a:ext cx="330136" cy="331184"/>
                        </a:xfrm>
                        <a:custGeom>
                          <a:avLst/>
                          <a:gdLst>
                            <a:gd name="connsiteX0" fmla="*/ 208788 w 330136"/>
                            <a:gd name="connsiteY0" fmla="*/ 0 h 331184"/>
                            <a:gd name="connsiteX1" fmla="*/ 0 w 330136"/>
                            <a:gd name="connsiteY1" fmla="*/ 239840 h 331184"/>
                            <a:gd name="connsiteX2" fmla="*/ 74771 w 330136"/>
                            <a:gd name="connsiteY2" fmla="*/ 331184 h 331184"/>
                            <a:gd name="connsiteX3" fmla="*/ 330137 w 330136"/>
                            <a:gd name="connsiteY3" fmla="*/ 130207 h 331184"/>
                          </a:gdLst>
                          <a:ahLst/>
                          <a:cxnLst>
                            <a:cxn ang="0">
                              <a:pos x="connsiteX0" y="connsiteY0"/>
                            </a:cxn>
                            <a:cxn ang="0">
                              <a:pos x="connsiteX1" y="connsiteY1"/>
                            </a:cxn>
                            <a:cxn ang="0">
                              <a:pos x="connsiteX2" y="connsiteY2"/>
                            </a:cxn>
                            <a:cxn ang="0">
                              <a:pos x="connsiteX3" y="connsiteY3"/>
                            </a:cxn>
                          </a:cxnLst>
                          <a:rect l="l" t="t" r="r" b="b"/>
                          <a:pathLst>
                            <a:path w="330136" h="331184">
                              <a:moveTo>
                                <a:pt x="208788" y="0"/>
                              </a:moveTo>
                              <a:lnTo>
                                <a:pt x="0" y="239840"/>
                              </a:lnTo>
                              <a:lnTo>
                                <a:pt x="74771" y="331184"/>
                              </a:lnTo>
                              <a:lnTo>
                                <a:pt x="330137" y="130207"/>
                              </a:lnTo>
                              <a:close/>
                            </a:path>
                          </a:pathLst>
                        </a:custGeom>
                        <a:solidFill>
                          <a:srgbClr val="E7E6E6"/>
                        </a:solidFill>
                        <a:ln w="9525" cap="flat">
                          <a:noFill/>
                          <a:prstDash val="solid"/>
                          <a:miter/>
                        </a:ln>
                      </p:spPr>
                      <p:txBody>
                        <a:bodyPr rtlCol="0" anchor="ctr"/>
                        <a:lstStyle/>
                        <a:p>
                          <a:endParaRPr lang="zh-CN" altLang="en-US"/>
                        </a:p>
                      </p:txBody>
                    </p:sp>
                    <p:sp>
                      <p:nvSpPr>
                        <p:cNvPr id="44" name="任意多边形 40">
                          <a:extLst>
                            <a:ext uri="{FF2B5EF4-FFF2-40B4-BE49-F238E27FC236}">
                              <a16:creationId xmlns:a16="http://schemas.microsoft.com/office/drawing/2014/main" id="{E441862F-3FB7-4717-A85D-D71892D725BF}"/>
                            </a:ext>
                          </a:extLst>
                        </p:cNvPr>
                        <p:cNvSpPr/>
                        <p:nvPr/>
                      </p:nvSpPr>
                      <p:spPr>
                        <a:xfrm>
                          <a:off x="4820602" y="2232374"/>
                          <a:ext cx="84010" cy="66103"/>
                        </a:xfrm>
                        <a:custGeom>
                          <a:avLst/>
                          <a:gdLst>
                            <a:gd name="connsiteX0" fmla="*/ 0 w 84010"/>
                            <a:gd name="connsiteY0" fmla="*/ 66103 h 66103"/>
                            <a:gd name="connsiteX1" fmla="*/ 84010 w 84010"/>
                            <a:gd name="connsiteY1" fmla="*/ 0 h 66103"/>
                          </a:gdLst>
                          <a:ahLst/>
                          <a:cxnLst>
                            <a:cxn ang="0">
                              <a:pos x="connsiteX0" y="connsiteY0"/>
                            </a:cxn>
                            <a:cxn ang="0">
                              <a:pos x="connsiteX1" y="connsiteY1"/>
                            </a:cxn>
                          </a:cxnLst>
                          <a:rect l="l" t="t" r="r" b="b"/>
                          <a:pathLst>
                            <a:path w="84010" h="66103">
                              <a:moveTo>
                                <a:pt x="0" y="66103"/>
                              </a:moveTo>
                              <a:lnTo>
                                <a:pt x="84010" y="0"/>
                              </a:lnTo>
                            </a:path>
                          </a:pathLst>
                        </a:custGeom>
                        <a:ln w="7419" cap="flat">
                          <a:solidFill>
                            <a:srgbClr val="EBEFF2"/>
                          </a:solidFill>
                          <a:prstDash val="solid"/>
                          <a:miter/>
                        </a:ln>
                      </p:spPr>
                      <p:txBody>
                        <a:bodyPr rtlCol="0" anchor="ctr"/>
                        <a:lstStyle/>
                        <a:p>
                          <a:endParaRPr lang="zh-CN" altLang="en-US"/>
                        </a:p>
                      </p:txBody>
                    </p:sp>
                  </p:grpSp>
                </p:grpSp>
              </p:grpSp>
            </p:grpSp>
            <p:grpSp>
              <p:nvGrpSpPr>
                <p:cNvPr id="26" name="组合 25">
                  <a:extLst>
                    <a:ext uri="{FF2B5EF4-FFF2-40B4-BE49-F238E27FC236}">
                      <a16:creationId xmlns:a16="http://schemas.microsoft.com/office/drawing/2014/main" id="{01E33E92-D689-4983-A272-0CD8D46E2393}"/>
                    </a:ext>
                  </a:extLst>
                </p:cNvPr>
                <p:cNvGrpSpPr/>
                <p:nvPr/>
              </p:nvGrpSpPr>
              <p:grpSpPr>
                <a:xfrm>
                  <a:off x="4441285" y="2501264"/>
                  <a:ext cx="647457" cy="687514"/>
                  <a:chOff x="4441285" y="2501264"/>
                  <a:chExt cx="647457" cy="687514"/>
                </a:xfrm>
              </p:grpSpPr>
              <p:grpSp>
                <p:nvGrpSpPr>
                  <p:cNvPr id="27" name="组合 26">
                    <a:extLst>
                      <a:ext uri="{FF2B5EF4-FFF2-40B4-BE49-F238E27FC236}">
                        <a16:creationId xmlns:a16="http://schemas.microsoft.com/office/drawing/2014/main" id="{59646277-8D19-4D3E-85B5-0C3137DC9641}"/>
                      </a:ext>
                    </a:extLst>
                  </p:cNvPr>
                  <p:cNvGrpSpPr/>
                  <p:nvPr/>
                </p:nvGrpSpPr>
                <p:grpSpPr>
                  <a:xfrm>
                    <a:off x="4441285" y="2555260"/>
                    <a:ext cx="334549" cy="633519"/>
                    <a:chOff x="4441285" y="2555260"/>
                    <a:chExt cx="334549" cy="633519"/>
                  </a:xfrm>
                </p:grpSpPr>
                <p:grpSp>
                  <p:nvGrpSpPr>
                    <p:cNvPr id="31" name="组合 30">
                      <a:extLst>
                        <a:ext uri="{FF2B5EF4-FFF2-40B4-BE49-F238E27FC236}">
                          <a16:creationId xmlns:a16="http://schemas.microsoft.com/office/drawing/2014/main" id="{ECB1FD26-AB3B-4E4A-B2EF-18DF9E3CF789}"/>
                        </a:ext>
                      </a:extLst>
                    </p:cNvPr>
                    <p:cNvGrpSpPr/>
                    <p:nvPr/>
                  </p:nvGrpSpPr>
                  <p:grpSpPr>
                    <a:xfrm>
                      <a:off x="4501229" y="2931604"/>
                      <a:ext cx="274605" cy="257175"/>
                      <a:chOff x="4501229" y="2931604"/>
                      <a:chExt cx="274605" cy="257175"/>
                    </a:xfrm>
                  </p:grpSpPr>
                  <p:sp>
                    <p:nvSpPr>
                      <p:cNvPr id="33" name="任意多边形 29">
                        <a:extLst>
                          <a:ext uri="{FF2B5EF4-FFF2-40B4-BE49-F238E27FC236}">
                            <a16:creationId xmlns:a16="http://schemas.microsoft.com/office/drawing/2014/main" id="{816461C0-4B44-4AB3-89F0-CDE2ED902A6F}"/>
                          </a:ext>
                        </a:extLst>
                      </p:cNvPr>
                      <p:cNvSpPr/>
                      <p:nvPr/>
                    </p:nvSpPr>
                    <p:spPr>
                      <a:xfrm>
                        <a:off x="4582858" y="2931604"/>
                        <a:ext cx="153828" cy="157638"/>
                      </a:xfrm>
                      <a:custGeom>
                        <a:avLst/>
                        <a:gdLst>
                          <a:gd name="connsiteX0" fmla="*/ 0 w 153828"/>
                          <a:gd name="connsiteY0" fmla="*/ 20288 h 157638"/>
                          <a:gd name="connsiteX1" fmla="*/ 68008 w 153828"/>
                          <a:gd name="connsiteY1" fmla="*/ 157639 h 157638"/>
                          <a:gd name="connsiteX2" fmla="*/ 153829 w 153828"/>
                          <a:gd name="connsiteY2" fmla="*/ 152019 h 157638"/>
                          <a:gd name="connsiteX3" fmla="*/ 97822 w 153828"/>
                          <a:gd name="connsiteY3" fmla="*/ 0 h 157638"/>
                        </a:gdLst>
                        <a:ahLst/>
                        <a:cxnLst>
                          <a:cxn ang="0">
                            <a:pos x="connsiteX0" y="connsiteY0"/>
                          </a:cxn>
                          <a:cxn ang="0">
                            <a:pos x="connsiteX1" y="connsiteY1"/>
                          </a:cxn>
                          <a:cxn ang="0">
                            <a:pos x="connsiteX2" y="connsiteY2"/>
                          </a:cxn>
                          <a:cxn ang="0">
                            <a:pos x="connsiteX3" y="connsiteY3"/>
                          </a:cxn>
                        </a:cxnLst>
                        <a:rect l="l" t="t" r="r" b="b"/>
                        <a:pathLst>
                          <a:path w="153828" h="157638">
                            <a:moveTo>
                              <a:pt x="0" y="20288"/>
                            </a:moveTo>
                            <a:lnTo>
                              <a:pt x="68008" y="157639"/>
                            </a:lnTo>
                            <a:lnTo>
                              <a:pt x="153829" y="152019"/>
                            </a:lnTo>
                            <a:lnTo>
                              <a:pt x="97822" y="0"/>
                            </a:lnTo>
                            <a:close/>
                          </a:path>
                        </a:pathLst>
                      </a:custGeom>
                      <a:solidFill>
                        <a:srgbClr val="F1BA9A"/>
                      </a:solidFill>
                      <a:ln w="9525" cap="flat">
                        <a:noFill/>
                        <a:prstDash val="solid"/>
                        <a:miter/>
                      </a:ln>
                    </p:spPr>
                    <p:txBody>
                      <a:bodyPr rtlCol="0" anchor="ctr"/>
                      <a:lstStyle/>
                      <a:p>
                        <a:endParaRPr lang="zh-CN" altLang="en-US"/>
                      </a:p>
                    </p:txBody>
                  </p:sp>
                  <p:grpSp>
                    <p:nvGrpSpPr>
                      <p:cNvPr id="34" name="组合 33">
                        <a:extLst>
                          <a:ext uri="{FF2B5EF4-FFF2-40B4-BE49-F238E27FC236}">
                            <a16:creationId xmlns:a16="http://schemas.microsoft.com/office/drawing/2014/main" id="{D543ADD4-C7F4-4654-8B7C-90C1E2B61268}"/>
                          </a:ext>
                        </a:extLst>
                      </p:cNvPr>
                      <p:cNvGrpSpPr/>
                      <p:nvPr/>
                    </p:nvGrpSpPr>
                    <p:grpSpPr>
                      <a:xfrm>
                        <a:off x="4501229" y="3067430"/>
                        <a:ext cx="274605" cy="121348"/>
                        <a:chOff x="4501229" y="3067430"/>
                        <a:chExt cx="274605" cy="121348"/>
                      </a:xfrm>
                    </p:grpSpPr>
                    <p:sp>
                      <p:nvSpPr>
                        <p:cNvPr id="35" name="任意多边形 31">
                          <a:extLst>
                            <a:ext uri="{FF2B5EF4-FFF2-40B4-BE49-F238E27FC236}">
                              <a16:creationId xmlns:a16="http://schemas.microsoft.com/office/drawing/2014/main" id="{C71E7B5D-3745-45CF-A733-6609640B98DA}"/>
                            </a:ext>
                          </a:extLst>
                        </p:cNvPr>
                        <p:cNvSpPr/>
                        <p:nvPr/>
                      </p:nvSpPr>
                      <p:spPr>
                        <a:xfrm>
                          <a:off x="4503705" y="3067430"/>
                          <a:ext cx="267176" cy="94773"/>
                        </a:xfrm>
                        <a:custGeom>
                          <a:avLst/>
                          <a:gdLst>
                            <a:gd name="connsiteX0" fmla="*/ 134779 w 267176"/>
                            <a:gd name="connsiteY0" fmla="*/ 3334 h 94773"/>
                            <a:gd name="connsiteX1" fmla="*/ 11812 w 267176"/>
                            <a:gd name="connsiteY1" fmla="*/ 69628 h 94773"/>
                            <a:gd name="connsiteX2" fmla="*/ 667 w 267176"/>
                            <a:gd name="connsiteY2" fmla="*/ 94774 h 94773"/>
                            <a:gd name="connsiteX3" fmla="*/ 667 w 267176"/>
                            <a:gd name="connsiteY3" fmla="*/ 94774 h 94773"/>
                            <a:gd name="connsiteX4" fmla="*/ 267177 w 267176"/>
                            <a:gd name="connsiteY4" fmla="*/ 89440 h 94773"/>
                            <a:gd name="connsiteX5" fmla="*/ 236316 w 267176"/>
                            <a:gd name="connsiteY5" fmla="*/ 0 h 94773"/>
                            <a:gd name="connsiteX6" fmla="*/ 134779 w 267176"/>
                            <a:gd name="connsiteY6" fmla="*/ 3334 h 9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76" h="94773">
                              <a:moveTo>
                                <a:pt x="134779" y="3334"/>
                              </a:moveTo>
                              <a:lnTo>
                                <a:pt x="11812" y="69628"/>
                              </a:lnTo>
                              <a:cubicBezTo>
                                <a:pt x="2763" y="74390"/>
                                <a:pt x="-1809" y="84773"/>
                                <a:pt x="667" y="94774"/>
                              </a:cubicBezTo>
                              <a:lnTo>
                                <a:pt x="667" y="94774"/>
                              </a:lnTo>
                              <a:lnTo>
                                <a:pt x="267177" y="89440"/>
                              </a:lnTo>
                              <a:lnTo>
                                <a:pt x="236316" y="0"/>
                              </a:lnTo>
                              <a:lnTo>
                                <a:pt x="134779" y="3334"/>
                              </a:lnTo>
                              <a:close/>
                            </a:path>
                          </a:pathLst>
                        </a:custGeom>
                        <a:solidFill>
                          <a:srgbClr val="000103"/>
                        </a:solidFill>
                        <a:ln w="9525" cap="flat">
                          <a:noFill/>
                          <a:prstDash val="solid"/>
                          <a:miter/>
                        </a:ln>
                      </p:spPr>
                      <p:txBody>
                        <a:bodyPr rtlCol="0" anchor="ctr"/>
                        <a:lstStyle/>
                        <a:p>
                          <a:endParaRPr lang="zh-CN" altLang="en-US"/>
                        </a:p>
                      </p:txBody>
                    </p:sp>
                    <p:sp>
                      <p:nvSpPr>
                        <p:cNvPr id="36" name="任意多边形 32">
                          <a:extLst>
                            <a:ext uri="{FF2B5EF4-FFF2-40B4-BE49-F238E27FC236}">
                              <a16:creationId xmlns:a16="http://schemas.microsoft.com/office/drawing/2014/main" id="{42E66F63-F623-481B-8470-B5939F7C0A08}"/>
                            </a:ext>
                          </a:extLst>
                        </p:cNvPr>
                        <p:cNvSpPr/>
                        <p:nvPr/>
                      </p:nvSpPr>
                      <p:spPr>
                        <a:xfrm>
                          <a:off x="4501229" y="3156680"/>
                          <a:ext cx="274605" cy="32099"/>
                        </a:xfrm>
                        <a:custGeom>
                          <a:avLst/>
                          <a:gdLst>
                            <a:gd name="connsiteX0" fmla="*/ 274606 w 274605"/>
                            <a:gd name="connsiteY0" fmla="*/ 26575 h 32099"/>
                            <a:gd name="connsiteX1" fmla="*/ 571 w 274605"/>
                            <a:gd name="connsiteY1" fmla="*/ 32099 h 32099"/>
                            <a:gd name="connsiteX2" fmla="*/ 0 w 274605"/>
                            <a:gd name="connsiteY2" fmla="*/ 5525 h 32099"/>
                            <a:gd name="connsiteX3" fmla="*/ 273939 w 274605"/>
                            <a:gd name="connsiteY3" fmla="*/ 0 h 32099"/>
                          </a:gdLst>
                          <a:ahLst/>
                          <a:cxnLst>
                            <a:cxn ang="0">
                              <a:pos x="connsiteX0" y="connsiteY0"/>
                            </a:cxn>
                            <a:cxn ang="0">
                              <a:pos x="connsiteX1" y="connsiteY1"/>
                            </a:cxn>
                            <a:cxn ang="0">
                              <a:pos x="connsiteX2" y="connsiteY2"/>
                            </a:cxn>
                            <a:cxn ang="0">
                              <a:pos x="connsiteX3" y="connsiteY3"/>
                            </a:cxn>
                          </a:cxnLst>
                          <a:rect l="l" t="t" r="r" b="b"/>
                          <a:pathLst>
                            <a:path w="274605" h="32099">
                              <a:moveTo>
                                <a:pt x="274606" y="26575"/>
                              </a:moveTo>
                              <a:lnTo>
                                <a:pt x="571" y="32099"/>
                              </a:lnTo>
                              <a:lnTo>
                                <a:pt x="0" y="5525"/>
                              </a:lnTo>
                              <a:lnTo>
                                <a:pt x="273939" y="0"/>
                              </a:lnTo>
                              <a:close/>
                            </a:path>
                          </a:pathLst>
                        </a:custGeom>
                        <a:solidFill>
                          <a:srgbClr val="E7E6E6"/>
                        </a:solidFill>
                        <a:ln w="9525" cap="flat">
                          <a:noFill/>
                          <a:prstDash val="solid"/>
                          <a:miter/>
                        </a:ln>
                      </p:spPr>
                      <p:txBody>
                        <a:bodyPr rtlCol="0" anchor="ctr"/>
                        <a:lstStyle/>
                        <a:p>
                          <a:endParaRPr lang="zh-CN" altLang="en-US"/>
                        </a:p>
                      </p:txBody>
                    </p:sp>
                  </p:grpSp>
                </p:grpSp>
                <p:sp>
                  <p:nvSpPr>
                    <p:cNvPr id="32" name="任意多边形 28">
                      <a:extLst>
                        <a:ext uri="{FF2B5EF4-FFF2-40B4-BE49-F238E27FC236}">
                          <a16:creationId xmlns:a16="http://schemas.microsoft.com/office/drawing/2014/main" id="{2D361CEF-D078-4B32-8D86-05B6E13CAA9A}"/>
                        </a:ext>
                      </a:extLst>
                    </p:cNvPr>
                    <p:cNvSpPr/>
                    <p:nvPr/>
                  </p:nvSpPr>
                  <p:spPr>
                    <a:xfrm>
                      <a:off x="4441285" y="2555260"/>
                      <a:ext cx="280447" cy="479119"/>
                    </a:xfrm>
                    <a:custGeom>
                      <a:avLst/>
                      <a:gdLst>
                        <a:gd name="connsiteX0" fmla="*/ 133191 w 280447"/>
                        <a:gd name="connsiteY0" fmla="*/ 479119 h 479119"/>
                        <a:gd name="connsiteX1" fmla="*/ 280448 w 280447"/>
                        <a:gd name="connsiteY1" fmla="*/ 450068 h 479119"/>
                        <a:gd name="connsiteX2" fmla="*/ 175864 w 280447"/>
                        <a:gd name="connsiteY2" fmla="*/ 65258 h 479119"/>
                        <a:gd name="connsiteX3" fmla="*/ 60040 w 280447"/>
                        <a:gd name="connsiteY3" fmla="*/ 5060 h 479119"/>
                        <a:gd name="connsiteX4" fmla="*/ 60040 w 280447"/>
                        <a:gd name="connsiteY4" fmla="*/ 5060 h 479119"/>
                        <a:gd name="connsiteX5" fmla="*/ 5366 w 280447"/>
                        <a:gd name="connsiteY5" fmla="*/ 120027 h 479119"/>
                        <a:gd name="connsiteX6" fmla="*/ 133191 w 280447"/>
                        <a:gd name="connsiteY6" fmla="*/ 479119 h 47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447" h="479119">
                          <a:moveTo>
                            <a:pt x="133191" y="479119"/>
                          </a:moveTo>
                          <a:lnTo>
                            <a:pt x="280448" y="450068"/>
                          </a:lnTo>
                          <a:lnTo>
                            <a:pt x="175864" y="65258"/>
                          </a:lnTo>
                          <a:cubicBezTo>
                            <a:pt x="161766" y="15537"/>
                            <a:pt x="108712" y="-11990"/>
                            <a:pt x="60040" y="5060"/>
                          </a:cubicBezTo>
                          <a:lnTo>
                            <a:pt x="60040" y="5060"/>
                          </a:lnTo>
                          <a:cubicBezTo>
                            <a:pt x="12986" y="21538"/>
                            <a:pt x="-11589" y="73164"/>
                            <a:pt x="5366" y="120027"/>
                          </a:cubicBezTo>
                          <a:lnTo>
                            <a:pt x="133191" y="479119"/>
                          </a:lnTo>
                          <a:close/>
                        </a:path>
                      </a:pathLst>
                    </a:custGeom>
                    <a:solidFill>
                      <a:srgbClr val="746256"/>
                    </a:solidFill>
                    <a:ln w="9525" cap="flat">
                      <a:noFill/>
                      <a:prstDash val="solid"/>
                      <a:miter/>
                    </a:ln>
                  </p:spPr>
                  <p:txBody>
                    <a:bodyPr rtlCol="0" anchor="ctr"/>
                    <a:lstStyle/>
                    <a:p>
                      <a:endParaRPr lang="zh-CN" altLang="en-US"/>
                    </a:p>
                  </p:txBody>
                </p:sp>
              </p:grpSp>
              <p:grpSp>
                <p:nvGrpSpPr>
                  <p:cNvPr id="28" name="组合 27">
                    <a:extLst>
                      <a:ext uri="{FF2B5EF4-FFF2-40B4-BE49-F238E27FC236}">
                        <a16:creationId xmlns:a16="http://schemas.microsoft.com/office/drawing/2014/main" id="{0D462939-9B2D-4E1D-A8C3-5BE8F94D6ADF}"/>
                      </a:ext>
                    </a:extLst>
                  </p:cNvPr>
                  <p:cNvGrpSpPr/>
                  <p:nvPr/>
                </p:nvGrpSpPr>
                <p:grpSpPr>
                  <a:xfrm>
                    <a:off x="4499548" y="2501264"/>
                    <a:ext cx="589193" cy="197929"/>
                    <a:chOff x="4499548" y="2501264"/>
                    <a:chExt cx="589193" cy="197929"/>
                  </a:xfrm>
                  <a:solidFill>
                    <a:srgbClr val="746256"/>
                  </a:solidFill>
                </p:grpSpPr>
                <p:sp>
                  <p:nvSpPr>
                    <p:cNvPr id="29" name="任意多边形 25">
                      <a:extLst>
                        <a:ext uri="{FF2B5EF4-FFF2-40B4-BE49-F238E27FC236}">
                          <a16:creationId xmlns:a16="http://schemas.microsoft.com/office/drawing/2014/main" id="{8DB4643E-DED0-46FB-8B11-8F3BA433634A}"/>
                        </a:ext>
                      </a:extLst>
                    </p:cNvPr>
                    <p:cNvSpPr/>
                    <p:nvPr/>
                  </p:nvSpPr>
                  <p:spPr>
                    <a:xfrm>
                      <a:off x="4499548" y="2501264"/>
                      <a:ext cx="589193" cy="197929"/>
                    </a:xfrm>
                    <a:custGeom>
                      <a:avLst/>
                      <a:gdLst>
                        <a:gd name="connsiteX0" fmla="*/ 330103 w 589193"/>
                        <a:gd name="connsiteY0" fmla="*/ 0 h 197929"/>
                        <a:gd name="connsiteX1" fmla="*/ 12253 w 589193"/>
                        <a:gd name="connsiteY1" fmla="*/ 55912 h 197929"/>
                        <a:gd name="connsiteX2" fmla="*/ 8253 w 589193"/>
                        <a:gd name="connsiteY2" fmla="*/ 126302 h 197929"/>
                        <a:gd name="connsiteX3" fmla="*/ 43209 w 589193"/>
                        <a:gd name="connsiteY3" fmla="*/ 170878 h 197929"/>
                        <a:gd name="connsiteX4" fmla="*/ 78357 w 589193"/>
                        <a:gd name="connsiteY4" fmla="*/ 197930 h 197929"/>
                        <a:gd name="connsiteX5" fmla="*/ 468215 w 589193"/>
                        <a:gd name="connsiteY5" fmla="*/ 188023 h 197929"/>
                        <a:gd name="connsiteX6" fmla="*/ 589183 w 589193"/>
                        <a:gd name="connsiteY6" fmla="*/ 53721 h 197929"/>
                        <a:gd name="connsiteX7" fmla="*/ 330103 w 589193"/>
                        <a:gd name="connsiteY7" fmla="*/ 0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193" h="197929">
                          <a:moveTo>
                            <a:pt x="330103" y="0"/>
                          </a:moveTo>
                          <a:lnTo>
                            <a:pt x="12253" y="55912"/>
                          </a:lnTo>
                          <a:cubicBezTo>
                            <a:pt x="12253" y="55912"/>
                            <a:pt x="-12417" y="100013"/>
                            <a:pt x="8253" y="126302"/>
                          </a:cubicBezTo>
                          <a:lnTo>
                            <a:pt x="43209" y="170878"/>
                          </a:lnTo>
                          <a:cubicBezTo>
                            <a:pt x="51687" y="181642"/>
                            <a:pt x="64641" y="197930"/>
                            <a:pt x="78357" y="197930"/>
                          </a:cubicBezTo>
                          <a:lnTo>
                            <a:pt x="468215" y="188023"/>
                          </a:lnTo>
                          <a:cubicBezTo>
                            <a:pt x="468215" y="188023"/>
                            <a:pt x="590516" y="200025"/>
                            <a:pt x="589183" y="53721"/>
                          </a:cubicBezTo>
                          <a:lnTo>
                            <a:pt x="330103" y="0"/>
                          </a:lnTo>
                          <a:close/>
                        </a:path>
                      </a:pathLst>
                    </a:custGeom>
                    <a:solidFill>
                      <a:srgbClr val="746256"/>
                    </a:solidFill>
                    <a:ln w="9525" cap="flat">
                      <a:noFill/>
                      <a:prstDash val="solid"/>
                      <a:miter/>
                    </a:ln>
                  </p:spPr>
                  <p:txBody>
                    <a:bodyPr rtlCol="0" anchor="ctr"/>
                    <a:lstStyle/>
                    <a:p>
                      <a:endParaRPr lang="zh-CN" altLang="en-US"/>
                    </a:p>
                  </p:txBody>
                </p:sp>
                <p:sp>
                  <p:nvSpPr>
                    <p:cNvPr id="30" name="任意多边形 26">
                      <a:extLst>
                        <a:ext uri="{FF2B5EF4-FFF2-40B4-BE49-F238E27FC236}">
                          <a16:creationId xmlns:a16="http://schemas.microsoft.com/office/drawing/2014/main" id="{1D2D335A-08DC-4361-927E-DD1DBA442078}"/>
                        </a:ext>
                      </a:extLst>
                    </p:cNvPr>
                    <p:cNvSpPr/>
                    <p:nvPr/>
                  </p:nvSpPr>
                  <p:spPr>
                    <a:xfrm>
                      <a:off x="4598003" y="2662904"/>
                      <a:ext cx="39433" cy="32385"/>
                    </a:xfrm>
                    <a:custGeom>
                      <a:avLst/>
                      <a:gdLst>
                        <a:gd name="connsiteX0" fmla="*/ 39433 w 39433"/>
                        <a:gd name="connsiteY0" fmla="*/ 32385 h 32385"/>
                        <a:gd name="connsiteX1" fmla="*/ 0 w 39433"/>
                        <a:gd name="connsiteY1" fmla="*/ 0 h 32385"/>
                      </a:gdLst>
                      <a:ahLst/>
                      <a:cxnLst>
                        <a:cxn ang="0">
                          <a:pos x="connsiteX0" y="connsiteY0"/>
                        </a:cxn>
                        <a:cxn ang="0">
                          <a:pos x="connsiteX1" y="connsiteY1"/>
                        </a:cxn>
                      </a:cxnLst>
                      <a:rect l="l" t="t" r="r" b="b"/>
                      <a:pathLst>
                        <a:path w="39433" h="32385">
                          <a:moveTo>
                            <a:pt x="39433" y="32385"/>
                          </a:moveTo>
                          <a:lnTo>
                            <a:pt x="0" y="0"/>
                          </a:lnTo>
                        </a:path>
                      </a:pathLst>
                    </a:custGeom>
                    <a:ln w="7419" cap="flat">
                      <a:solidFill>
                        <a:srgbClr val="5B493D"/>
                      </a:solidFill>
                      <a:prstDash val="solid"/>
                      <a:miter/>
                    </a:ln>
                  </p:spPr>
                  <p:txBody>
                    <a:bodyPr rtlCol="0" anchor="ctr"/>
                    <a:lstStyle/>
                    <a:p>
                      <a:endParaRPr lang="zh-CN" altLang="en-US"/>
                    </a:p>
                  </p:txBody>
                </p:sp>
              </p:grpSp>
            </p:grpSp>
          </p:grpSp>
        </p:grpSp>
        <p:grpSp>
          <p:nvGrpSpPr>
            <p:cNvPr id="8" name="组合 7">
              <a:extLst>
                <a:ext uri="{FF2B5EF4-FFF2-40B4-BE49-F238E27FC236}">
                  <a16:creationId xmlns:a16="http://schemas.microsoft.com/office/drawing/2014/main" id="{530DB47F-EF21-4B8E-B8C9-C61E1100BF06}"/>
                </a:ext>
              </a:extLst>
            </p:cNvPr>
            <p:cNvGrpSpPr/>
            <p:nvPr/>
          </p:nvGrpSpPr>
          <p:grpSpPr>
            <a:xfrm>
              <a:off x="3391550" y="2017512"/>
              <a:ext cx="5196638" cy="3367585"/>
              <a:chOff x="3328797" y="1690158"/>
              <a:chExt cx="2312574" cy="1498620"/>
            </a:xfrm>
          </p:grpSpPr>
          <p:grpSp>
            <p:nvGrpSpPr>
              <p:cNvPr id="9" name="组合 8">
                <a:extLst>
                  <a:ext uri="{FF2B5EF4-FFF2-40B4-BE49-F238E27FC236}">
                    <a16:creationId xmlns:a16="http://schemas.microsoft.com/office/drawing/2014/main" id="{962E3D06-61A3-4846-9FFD-2DBDD15188BA}"/>
                  </a:ext>
                </a:extLst>
              </p:cNvPr>
              <p:cNvGrpSpPr/>
              <p:nvPr/>
            </p:nvGrpSpPr>
            <p:grpSpPr>
              <a:xfrm>
                <a:off x="3851814" y="1690158"/>
                <a:ext cx="290802" cy="743097"/>
                <a:chOff x="3851814" y="1690158"/>
                <a:chExt cx="290802" cy="743097"/>
              </a:xfrm>
            </p:grpSpPr>
            <p:grpSp>
              <p:nvGrpSpPr>
                <p:cNvPr id="16" name="组合 15">
                  <a:extLst>
                    <a:ext uri="{FF2B5EF4-FFF2-40B4-BE49-F238E27FC236}">
                      <a16:creationId xmlns:a16="http://schemas.microsoft.com/office/drawing/2014/main" id="{852B1932-2CAA-4B68-AB14-7BF7D17FA6F2}"/>
                    </a:ext>
                  </a:extLst>
                </p:cNvPr>
                <p:cNvGrpSpPr/>
                <p:nvPr/>
              </p:nvGrpSpPr>
              <p:grpSpPr>
                <a:xfrm>
                  <a:off x="3851814" y="2003488"/>
                  <a:ext cx="240887" cy="429768"/>
                  <a:chOff x="3851814" y="2003488"/>
                  <a:chExt cx="240887" cy="429768"/>
                </a:xfrm>
                <a:solidFill>
                  <a:srgbClr val="FEFEFF"/>
                </a:solidFill>
              </p:grpSpPr>
              <p:sp>
                <p:nvSpPr>
                  <p:cNvPr id="20" name="任意多边形 16">
                    <a:extLst>
                      <a:ext uri="{FF2B5EF4-FFF2-40B4-BE49-F238E27FC236}">
                        <a16:creationId xmlns:a16="http://schemas.microsoft.com/office/drawing/2014/main" id="{780095FB-EEC6-4093-A31A-418E8BC7E3F9}"/>
                      </a:ext>
                    </a:extLst>
                  </p:cNvPr>
                  <p:cNvSpPr/>
                  <p:nvPr/>
                </p:nvSpPr>
                <p:spPr>
                  <a:xfrm>
                    <a:off x="3956018" y="2003488"/>
                    <a:ext cx="23907" cy="425386"/>
                  </a:xfrm>
                  <a:custGeom>
                    <a:avLst/>
                    <a:gdLst>
                      <a:gd name="connsiteX0" fmla="*/ 0 w 23907"/>
                      <a:gd name="connsiteY0" fmla="*/ 0 h 425386"/>
                      <a:gd name="connsiteX1" fmla="*/ 23908 w 23907"/>
                      <a:gd name="connsiteY1" fmla="*/ 0 h 425386"/>
                      <a:gd name="connsiteX2" fmla="*/ 23908 w 23907"/>
                      <a:gd name="connsiteY2" fmla="*/ 425387 h 425386"/>
                      <a:gd name="connsiteX3" fmla="*/ 0 w 23907"/>
                      <a:gd name="connsiteY3" fmla="*/ 425387 h 425386"/>
                    </a:gdLst>
                    <a:ahLst/>
                    <a:cxnLst>
                      <a:cxn ang="0">
                        <a:pos x="connsiteX0" y="connsiteY0"/>
                      </a:cxn>
                      <a:cxn ang="0">
                        <a:pos x="connsiteX1" y="connsiteY1"/>
                      </a:cxn>
                      <a:cxn ang="0">
                        <a:pos x="connsiteX2" y="connsiteY2"/>
                      </a:cxn>
                      <a:cxn ang="0">
                        <a:pos x="connsiteX3" y="connsiteY3"/>
                      </a:cxn>
                    </a:cxnLst>
                    <a:rect l="l" t="t" r="r" b="b"/>
                    <a:pathLst>
                      <a:path w="23907" h="425386">
                        <a:moveTo>
                          <a:pt x="0" y="0"/>
                        </a:moveTo>
                        <a:lnTo>
                          <a:pt x="23908" y="0"/>
                        </a:lnTo>
                        <a:lnTo>
                          <a:pt x="23908" y="425387"/>
                        </a:lnTo>
                        <a:lnTo>
                          <a:pt x="0" y="425387"/>
                        </a:lnTo>
                        <a:close/>
                      </a:path>
                    </a:pathLst>
                  </a:custGeom>
                  <a:solidFill>
                    <a:srgbClr val="E7E6E6"/>
                  </a:solidFill>
                  <a:ln w="9525" cap="flat">
                    <a:noFill/>
                    <a:prstDash val="solid"/>
                    <a:miter/>
                  </a:ln>
                </p:spPr>
                <p:txBody>
                  <a:bodyPr rtlCol="0" anchor="ctr"/>
                  <a:lstStyle/>
                  <a:p>
                    <a:endParaRPr lang="zh-CN" altLang="en-US"/>
                  </a:p>
                </p:txBody>
              </p:sp>
              <p:sp>
                <p:nvSpPr>
                  <p:cNvPr id="21" name="任意多边形 17">
                    <a:extLst>
                      <a:ext uri="{FF2B5EF4-FFF2-40B4-BE49-F238E27FC236}">
                        <a16:creationId xmlns:a16="http://schemas.microsoft.com/office/drawing/2014/main" id="{4135C17E-47FD-48A5-A538-E108845D6A23}"/>
                      </a:ext>
                    </a:extLst>
                  </p:cNvPr>
                  <p:cNvSpPr/>
                  <p:nvPr/>
                </p:nvSpPr>
                <p:spPr>
                  <a:xfrm>
                    <a:off x="3851814" y="2409348"/>
                    <a:ext cx="240887" cy="23907"/>
                  </a:xfrm>
                  <a:custGeom>
                    <a:avLst/>
                    <a:gdLst>
                      <a:gd name="connsiteX0" fmla="*/ 0 w 240887"/>
                      <a:gd name="connsiteY0" fmla="*/ 0 h 23907"/>
                      <a:gd name="connsiteX1" fmla="*/ 240887 w 240887"/>
                      <a:gd name="connsiteY1" fmla="*/ 0 h 23907"/>
                      <a:gd name="connsiteX2" fmla="*/ 240887 w 240887"/>
                      <a:gd name="connsiteY2" fmla="*/ 23908 h 23907"/>
                      <a:gd name="connsiteX3" fmla="*/ 0 w 240887"/>
                      <a:gd name="connsiteY3" fmla="*/ 23908 h 23907"/>
                    </a:gdLst>
                    <a:ahLst/>
                    <a:cxnLst>
                      <a:cxn ang="0">
                        <a:pos x="connsiteX0" y="connsiteY0"/>
                      </a:cxn>
                      <a:cxn ang="0">
                        <a:pos x="connsiteX1" y="connsiteY1"/>
                      </a:cxn>
                      <a:cxn ang="0">
                        <a:pos x="connsiteX2" y="connsiteY2"/>
                      </a:cxn>
                      <a:cxn ang="0">
                        <a:pos x="connsiteX3" y="connsiteY3"/>
                      </a:cxn>
                    </a:cxnLst>
                    <a:rect l="l" t="t" r="r" b="b"/>
                    <a:pathLst>
                      <a:path w="240887" h="23907">
                        <a:moveTo>
                          <a:pt x="0" y="0"/>
                        </a:moveTo>
                        <a:lnTo>
                          <a:pt x="240887" y="0"/>
                        </a:lnTo>
                        <a:lnTo>
                          <a:pt x="240887" y="23908"/>
                        </a:lnTo>
                        <a:lnTo>
                          <a:pt x="0" y="23908"/>
                        </a:lnTo>
                        <a:close/>
                      </a:path>
                    </a:pathLst>
                  </a:custGeom>
                  <a:solidFill>
                    <a:srgbClr val="E7E6E6"/>
                  </a:solidFill>
                  <a:ln w="9525" cap="flat">
                    <a:noFill/>
                    <a:prstDash val="solid"/>
                    <a:miter/>
                  </a:ln>
                </p:spPr>
                <p:txBody>
                  <a:bodyPr rtlCol="0" anchor="ctr"/>
                  <a:lstStyle/>
                  <a:p>
                    <a:endParaRPr lang="zh-CN" altLang="en-US"/>
                  </a:p>
                </p:txBody>
              </p:sp>
            </p:grpSp>
            <p:sp>
              <p:nvSpPr>
                <p:cNvPr id="17" name="任意多边形 13">
                  <a:extLst>
                    <a:ext uri="{FF2B5EF4-FFF2-40B4-BE49-F238E27FC236}">
                      <a16:creationId xmlns:a16="http://schemas.microsoft.com/office/drawing/2014/main" id="{37438A60-2C62-43ED-B6FD-7358A1F81470}"/>
                    </a:ext>
                  </a:extLst>
                </p:cNvPr>
                <p:cNvSpPr/>
                <p:nvPr/>
              </p:nvSpPr>
              <p:spPr>
                <a:xfrm rot="-1192965">
                  <a:off x="3986583" y="1682020"/>
                  <a:ext cx="56483" cy="595318"/>
                </a:xfrm>
                <a:custGeom>
                  <a:avLst/>
                  <a:gdLst>
                    <a:gd name="connsiteX0" fmla="*/ 0 w 56483"/>
                    <a:gd name="connsiteY0" fmla="*/ 0 h 595318"/>
                    <a:gd name="connsiteX1" fmla="*/ 56484 w 56483"/>
                    <a:gd name="connsiteY1" fmla="*/ 0 h 595318"/>
                    <a:gd name="connsiteX2" fmla="*/ 56484 w 56483"/>
                    <a:gd name="connsiteY2" fmla="*/ 595319 h 595318"/>
                    <a:gd name="connsiteX3" fmla="*/ 0 w 56483"/>
                    <a:gd name="connsiteY3" fmla="*/ 595319 h 595318"/>
                  </a:gdLst>
                  <a:ahLst/>
                  <a:cxnLst>
                    <a:cxn ang="0">
                      <a:pos x="connsiteX0" y="connsiteY0"/>
                    </a:cxn>
                    <a:cxn ang="0">
                      <a:pos x="connsiteX1" y="connsiteY1"/>
                    </a:cxn>
                    <a:cxn ang="0">
                      <a:pos x="connsiteX2" y="connsiteY2"/>
                    </a:cxn>
                    <a:cxn ang="0">
                      <a:pos x="connsiteX3" y="connsiteY3"/>
                    </a:cxn>
                  </a:cxnLst>
                  <a:rect l="l" t="t" r="r" b="b"/>
                  <a:pathLst>
                    <a:path w="56483" h="595318">
                      <a:moveTo>
                        <a:pt x="0" y="0"/>
                      </a:moveTo>
                      <a:lnTo>
                        <a:pt x="56484" y="0"/>
                      </a:lnTo>
                      <a:lnTo>
                        <a:pt x="56484" y="595319"/>
                      </a:lnTo>
                      <a:lnTo>
                        <a:pt x="0" y="595319"/>
                      </a:lnTo>
                      <a:close/>
                    </a:path>
                  </a:pathLst>
                </a:custGeom>
                <a:solidFill>
                  <a:srgbClr val="E7E6E6"/>
                </a:solidFill>
                <a:ln w="9525" cap="flat">
                  <a:noFill/>
                  <a:prstDash val="solid"/>
                  <a:miter/>
                </a:ln>
              </p:spPr>
              <p:txBody>
                <a:bodyPr rtlCol="0" anchor="ctr"/>
                <a:lstStyle/>
                <a:p>
                  <a:endParaRPr lang="zh-CN" altLang="en-US"/>
                </a:p>
              </p:txBody>
            </p:sp>
            <p:sp>
              <p:nvSpPr>
                <p:cNvPr id="18" name="任意多边形 14">
                  <a:extLst>
                    <a:ext uri="{FF2B5EF4-FFF2-40B4-BE49-F238E27FC236}">
                      <a16:creationId xmlns:a16="http://schemas.microsoft.com/office/drawing/2014/main" id="{0ECFC992-06B4-4D43-9E21-3DC5FB8C6978}"/>
                    </a:ext>
                  </a:extLst>
                </p:cNvPr>
                <p:cNvSpPr/>
                <p:nvPr/>
              </p:nvSpPr>
              <p:spPr>
                <a:xfrm>
                  <a:off x="3936110" y="1913572"/>
                  <a:ext cx="123443" cy="145732"/>
                </a:xfrm>
                <a:custGeom>
                  <a:avLst/>
                  <a:gdLst>
                    <a:gd name="connsiteX0" fmla="*/ 0 w 123443"/>
                    <a:gd name="connsiteY0" fmla="*/ 72771 h 145732"/>
                    <a:gd name="connsiteX1" fmla="*/ 72962 w 123443"/>
                    <a:gd name="connsiteY1" fmla="*/ 145732 h 145732"/>
                    <a:gd name="connsiteX2" fmla="*/ 123444 w 123443"/>
                    <a:gd name="connsiteY2" fmla="*/ 125349 h 145732"/>
                    <a:gd name="connsiteX3" fmla="*/ 67818 w 123443"/>
                    <a:gd name="connsiteY3" fmla="*/ 0 h 145732"/>
                    <a:gd name="connsiteX4" fmla="*/ 0 w 123443"/>
                    <a:gd name="connsiteY4" fmla="*/ 72771 h 145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43" h="145732">
                      <a:moveTo>
                        <a:pt x="0" y="72771"/>
                      </a:moveTo>
                      <a:cubicBezTo>
                        <a:pt x="0" y="113062"/>
                        <a:pt x="32671" y="145732"/>
                        <a:pt x="72962" y="145732"/>
                      </a:cubicBezTo>
                      <a:cubicBezTo>
                        <a:pt x="92583" y="145732"/>
                        <a:pt x="110300" y="137922"/>
                        <a:pt x="123444" y="125349"/>
                      </a:cubicBezTo>
                      <a:cubicBezTo>
                        <a:pt x="107442" y="83248"/>
                        <a:pt x="91440" y="40957"/>
                        <a:pt x="67818" y="0"/>
                      </a:cubicBezTo>
                      <a:cubicBezTo>
                        <a:pt x="29908" y="2762"/>
                        <a:pt x="0" y="34290"/>
                        <a:pt x="0" y="72771"/>
                      </a:cubicBezTo>
                      <a:close/>
                    </a:path>
                  </a:pathLst>
                </a:custGeom>
                <a:solidFill>
                  <a:srgbClr val="E7E6E6"/>
                </a:solidFill>
                <a:ln w="9525" cap="flat">
                  <a:noFill/>
                  <a:prstDash val="solid"/>
                  <a:miter/>
                </a:ln>
              </p:spPr>
              <p:txBody>
                <a:bodyPr rtlCol="0" anchor="ctr"/>
                <a:lstStyle/>
                <a:p>
                  <a:endParaRPr lang="zh-CN" altLang="en-US"/>
                </a:p>
              </p:txBody>
            </p:sp>
            <p:sp>
              <p:nvSpPr>
                <p:cNvPr id="19" name="任意多边形 15">
                  <a:extLst>
                    <a:ext uri="{FF2B5EF4-FFF2-40B4-BE49-F238E27FC236}">
                      <a16:creationId xmlns:a16="http://schemas.microsoft.com/office/drawing/2014/main" id="{D0A5A352-06F0-4859-B584-70F6DE43B432}"/>
                    </a:ext>
                  </a:extLst>
                </p:cNvPr>
                <p:cNvSpPr/>
                <p:nvPr/>
              </p:nvSpPr>
              <p:spPr>
                <a:xfrm>
                  <a:off x="3966305" y="1927479"/>
                  <a:ext cx="47625" cy="131860"/>
                </a:xfrm>
                <a:custGeom>
                  <a:avLst/>
                  <a:gdLst>
                    <a:gd name="connsiteX0" fmla="*/ 0 w 47625"/>
                    <a:gd name="connsiteY0" fmla="*/ 0 h 131860"/>
                    <a:gd name="connsiteX1" fmla="*/ 24289 w 47625"/>
                    <a:gd name="connsiteY1" fmla="*/ 129159 h 131860"/>
                    <a:gd name="connsiteX2" fmla="*/ 47625 w 47625"/>
                    <a:gd name="connsiteY2" fmla="*/ 131540 h 131860"/>
                    <a:gd name="connsiteX3" fmla="*/ 0 w 47625"/>
                    <a:gd name="connsiteY3" fmla="*/ 0 h 131860"/>
                  </a:gdLst>
                  <a:ahLst/>
                  <a:cxnLst>
                    <a:cxn ang="0">
                      <a:pos x="connsiteX0" y="connsiteY0"/>
                    </a:cxn>
                    <a:cxn ang="0">
                      <a:pos x="connsiteX1" y="connsiteY1"/>
                    </a:cxn>
                    <a:cxn ang="0">
                      <a:pos x="connsiteX2" y="connsiteY2"/>
                    </a:cxn>
                    <a:cxn ang="0">
                      <a:pos x="connsiteX3" y="connsiteY3"/>
                    </a:cxn>
                  </a:cxnLst>
                  <a:rect l="l" t="t" r="r" b="b"/>
                  <a:pathLst>
                    <a:path w="47625" h="131860">
                      <a:moveTo>
                        <a:pt x="0" y="0"/>
                      </a:moveTo>
                      <a:lnTo>
                        <a:pt x="24289" y="129159"/>
                      </a:lnTo>
                      <a:cubicBezTo>
                        <a:pt x="24289" y="129159"/>
                        <a:pt x="33814" y="132969"/>
                        <a:pt x="47625" y="131540"/>
                      </a:cubicBezTo>
                      <a:lnTo>
                        <a:pt x="0" y="0"/>
                      </a:lnTo>
                      <a:close/>
                    </a:path>
                  </a:pathLst>
                </a:custGeom>
                <a:solidFill>
                  <a:srgbClr val="C6C6C6"/>
                </a:solidFill>
                <a:ln w="9525" cap="flat">
                  <a:noFill/>
                  <a:prstDash val="solid"/>
                  <a:miter/>
                </a:ln>
              </p:spPr>
              <p:txBody>
                <a:bodyPr rtlCol="0" anchor="ctr"/>
                <a:lstStyle/>
                <a:p>
                  <a:endParaRPr lang="zh-CN" altLang="en-US"/>
                </a:p>
              </p:txBody>
            </p:sp>
          </p:grpSp>
          <p:grpSp>
            <p:nvGrpSpPr>
              <p:cNvPr id="10" name="组合 9">
                <a:extLst>
                  <a:ext uri="{FF2B5EF4-FFF2-40B4-BE49-F238E27FC236}">
                    <a16:creationId xmlns:a16="http://schemas.microsoft.com/office/drawing/2014/main" id="{D455D4FE-E1F8-45C7-BB3F-1AE52655CF1D}"/>
                  </a:ext>
                </a:extLst>
              </p:cNvPr>
              <p:cNvGrpSpPr/>
              <p:nvPr/>
            </p:nvGrpSpPr>
            <p:grpSpPr>
              <a:xfrm>
                <a:off x="3328797" y="2433351"/>
                <a:ext cx="2312574" cy="755427"/>
                <a:chOff x="3328797" y="2433351"/>
                <a:chExt cx="2312574" cy="755427"/>
              </a:xfrm>
              <a:solidFill>
                <a:srgbClr val="213033"/>
              </a:solidFill>
            </p:grpSpPr>
            <p:grpSp>
              <p:nvGrpSpPr>
                <p:cNvPr id="11" name="组合 10">
                  <a:extLst>
                    <a:ext uri="{FF2B5EF4-FFF2-40B4-BE49-F238E27FC236}">
                      <a16:creationId xmlns:a16="http://schemas.microsoft.com/office/drawing/2014/main" id="{E13EAA9E-6A82-4A18-8605-4B6F9294424B}"/>
                    </a:ext>
                  </a:extLst>
                </p:cNvPr>
                <p:cNvGrpSpPr/>
                <p:nvPr/>
              </p:nvGrpSpPr>
              <p:grpSpPr>
                <a:xfrm>
                  <a:off x="3668934" y="2433351"/>
                  <a:ext cx="1052798" cy="755427"/>
                  <a:chOff x="3668934" y="2433351"/>
                  <a:chExt cx="1052798" cy="755427"/>
                </a:xfrm>
                <a:solidFill>
                  <a:srgbClr val="213033"/>
                </a:solidFill>
              </p:grpSpPr>
              <p:sp>
                <p:nvSpPr>
                  <p:cNvPr id="13" name="任意多边形 9">
                    <a:extLst>
                      <a:ext uri="{FF2B5EF4-FFF2-40B4-BE49-F238E27FC236}">
                        <a16:creationId xmlns:a16="http://schemas.microsoft.com/office/drawing/2014/main" id="{FCE6A25C-871D-4D18-9CB2-199417F99EB2}"/>
                      </a:ext>
                    </a:extLst>
                  </p:cNvPr>
                  <p:cNvSpPr/>
                  <p:nvPr/>
                </p:nvSpPr>
                <p:spPr>
                  <a:xfrm>
                    <a:off x="3816286" y="2486596"/>
                    <a:ext cx="9525" cy="702183"/>
                  </a:xfrm>
                  <a:custGeom>
                    <a:avLst/>
                    <a:gdLst>
                      <a:gd name="connsiteX0" fmla="*/ 0 w 9525"/>
                      <a:gd name="connsiteY0" fmla="*/ 0 h 702183"/>
                      <a:gd name="connsiteX1" fmla="*/ 0 w 9525"/>
                      <a:gd name="connsiteY1" fmla="*/ 702183 h 702183"/>
                    </a:gdLst>
                    <a:ahLst/>
                    <a:cxnLst>
                      <a:cxn ang="0">
                        <a:pos x="connsiteX0" y="connsiteY0"/>
                      </a:cxn>
                      <a:cxn ang="0">
                        <a:pos x="connsiteX1" y="connsiteY1"/>
                      </a:cxn>
                    </a:cxnLst>
                    <a:rect l="l" t="t" r="r" b="b"/>
                    <a:pathLst>
                      <a:path w="9525" h="702183">
                        <a:moveTo>
                          <a:pt x="0" y="0"/>
                        </a:moveTo>
                        <a:lnTo>
                          <a:pt x="0" y="702183"/>
                        </a:lnTo>
                      </a:path>
                    </a:pathLst>
                  </a:custGeom>
                  <a:ln w="19783" cap="flat">
                    <a:solidFill>
                      <a:schemeClr val="lt2"/>
                    </a:solidFill>
                    <a:prstDash val="solid"/>
                    <a:miter/>
                  </a:ln>
                </p:spPr>
                <p:txBody>
                  <a:bodyPr rtlCol="0" anchor="ctr"/>
                  <a:lstStyle/>
                  <a:p>
                    <a:endParaRPr lang="zh-CN" altLang="en-US"/>
                  </a:p>
                </p:txBody>
              </p:sp>
              <p:sp>
                <p:nvSpPr>
                  <p:cNvPr id="14" name="任意多边形 10">
                    <a:extLst>
                      <a:ext uri="{FF2B5EF4-FFF2-40B4-BE49-F238E27FC236}">
                        <a16:creationId xmlns:a16="http://schemas.microsoft.com/office/drawing/2014/main" id="{4849D17A-2B7C-47EC-8041-CFD99816DC2F}"/>
                      </a:ext>
                    </a:extLst>
                  </p:cNvPr>
                  <p:cNvSpPr/>
                  <p:nvPr/>
                </p:nvSpPr>
                <p:spPr>
                  <a:xfrm>
                    <a:off x="4542663" y="2486596"/>
                    <a:ext cx="9525" cy="702183"/>
                  </a:xfrm>
                  <a:custGeom>
                    <a:avLst/>
                    <a:gdLst>
                      <a:gd name="connsiteX0" fmla="*/ 0 w 9525"/>
                      <a:gd name="connsiteY0" fmla="*/ 0 h 702183"/>
                      <a:gd name="connsiteX1" fmla="*/ 0 w 9525"/>
                      <a:gd name="connsiteY1" fmla="*/ 702183 h 702183"/>
                    </a:gdLst>
                    <a:ahLst/>
                    <a:cxnLst>
                      <a:cxn ang="0">
                        <a:pos x="connsiteX0" y="connsiteY0"/>
                      </a:cxn>
                      <a:cxn ang="0">
                        <a:pos x="connsiteX1" y="connsiteY1"/>
                      </a:cxn>
                    </a:cxnLst>
                    <a:rect l="l" t="t" r="r" b="b"/>
                    <a:pathLst>
                      <a:path w="9525" h="702183">
                        <a:moveTo>
                          <a:pt x="0" y="0"/>
                        </a:moveTo>
                        <a:lnTo>
                          <a:pt x="0" y="702183"/>
                        </a:lnTo>
                      </a:path>
                    </a:pathLst>
                  </a:custGeom>
                  <a:ln w="19783" cap="flat">
                    <a:solidFill>
                      <a:schemeClr val="lt2"/>
                    </a:solidFill>
                    <a:prstDash val="solid"/>
                    <a:miter/>
                  </a:ln>
                </p:spPr>
                <p:txBody>
                  <a:bodyPr rtlCol="0" anchor="ctr"/>
                  <a:lstStyle/>
                  <a:p>
                    <a:endParaRPr lang="zh-CN" altLang="en-US"/>
                  </a:p>
                </p:txBody>
              </p:sp>
              <p:sp>
                <p:nvSpPr>
                  <p:cNvPr id="15" name="任意多边形 11">
                    <a:extLst>
                      <a:ext uri="{FF2B5EF4-FFF2-40B4-BE49-F238E27FC236}">
                        <a16:creationId xmlns:a16="http://schemas.microsoft.com/office/drawing/2014/main" id="{BFF87152-CE15-4379-AB96-9BF862302268}"/>
                      </a:ext>
                    </a:extLst>
                  </p:cNvPr>
                  <p:cNvSpPr/>
                  <p:nvPr/>
                </p:nvSpPr>
                <p:spPr>
                  <a:xfrm>
                    <a:off x="3668934" y="2433351"/>
                    <a:ext cx="1052798" cy="53244"/>
                  </a:xfrm>
                  <a:custGeom>
                    <a:avLst/>
                    <a:gdLst>
                      <a:gd name="connsiteX0" fmla="*/ 0 w 1052798"/>
                      <a:gd name="connsiteY0" fmla="*/ 0 h 53244"/>
                      <a:gd name="connsiteX1" fmla="*/ 1052798 w 1052798"/>
                      <a:gd name="connsiteY1" fmla="*/ 0 h 53244"/>
                      <a:gd name="connsiteX2" fmla="*/ 1052798 w 1052798"/>
                      <a:gd name="connsiteY2" fmla="*/ 53245 h 53244"/>
                      <a:gd name="connsiteX3" fmla="*/ 0 w 1052798"/>
                      <a:gd name="connsiteY3" fmla="*/ 53245 h 53244"/>
                    </a:gdLst>
                    <a:ahLst/>
                    <a:cxnLst>
                      <a:cxn ang="0">
                        <a:pos x="connsiteX0" y="connsiteY0"/>
                      </a:cxn>
                      <a:cxn ang="0">
                        <a:pos x="connsiteX1" y="connsiteY1"/>
                      </a:cxn>
                      <a:cxn ang="0">
                        <a:pos x="connsiteX2" y="connsiteY2"/>
                      </a:cxn>
                      <a:cxn ang="0">
                        <a:pos x="connsiteX3" y="connsiteY3"/>
                      </a:cxn>
                    </a:cxnLst>
                    <a:rect l="l" t="t" r="r" b="b"/>
                    <a:pathLst>
                      <a:path w="1052798" h="53244">
                        <a:moveTo>
                          <a:pt x="0" y="0"/>
                        </a:moveTo>
                        <a:lnTo>
                          <a:pt x="1052798" y="0"/>
                        </a:lnTo>
                        <a:lnTo>
                          <a:pt x="1052798" y="53245"/>
                        </a:lnTo>
                        <a:lnTo>
                          <a:pt x="0" y="53245"/>
                        </a:lnTo>
                        <a:close/>
                      </a:path>
                    </a:pathLst>
                  </a:custGeom>
                  <a:solidFill>
                    <a:srgbClr val="213033"/>
                  </a:solidFill>
                  <a:ln w="9525" cap="flat">
                    <a:noFill/>
                    <a:prstDash val="solid"/>
                    <a:miter/>
                  </a:ln>
                </p:spPr>
                <p:txBody>
                  <a:bodyPr rtlCol="0" anchor="ctr"/>
                  <a:lstStyle/>
                  <a:p>
                    <a:endParaRPr lang="zh-CN" altLang="en-US"/>
                  </a:p>
                </p:txBody>
              </p:sp>
            </p:grpSp>
            <p:sp>
              <p:nvSpPr>
                <p:cNvPr id="12" name="任意多边形 8">
                  <a:extLst>
                    <a:ext uri="{FF2B5EF4-FFF2-40B4-BE49-F238E27FC236}">
                      <a16:creationId xmlns:a16="http://schemas.microsoft.com/office/drawing/2014/main" id="{2DAACDED-7C90-4C22-9663-6358261D6739}"/>
                    </a:ext>
                  </a:extLst>
                </p:cNvPr>
                <p:cNvSpPr/>
                <p:nvPr/>
              </p:nvSpPr>
              <p:spPr>
                <a:xfrm>
                  <a:off x="3328797" y="3188779"/>
                  <a:ext cx="2312574" cy="9525"/>
                </a:xfrm>
                <a:custGeom>
                  <a:avLst/>
                  <a:gdLst>
                    <a:gd name="connsiteX0" fmla="*/ 2312575 w 2312574"/>
                    <a:gd name="connsiteY0" fmla="*/ 0 h 9525"/>
                    <a:gd name="connsiteX1" fmla="*/ 0 w 2312574"/>
                    <a:gd name="connsiteY1" fmla="*/ 0 h 9525"/>
                  </a:gdLst>
                  <a:ahLst/>
                  <a:cxnLst>
                    <a:cxn ang="0">
                      <a:pos x="connsiteX0" y="connsiteY0"/>
                    </a:cxn>
                    <a:cxn ang="0">
                      <a:pos x="connsiteX1" y="connsiteY1"/>
                    </a:cxn>
                  </a:cxnLst>
                  <a:rect l="l" t="t" r="r" b="b"/>
                  <a:pathLst>
                    <a:path w="2312574" h="9525">
                      <a:moveTo>
                        <a:pt x="2312575" y="0"/>
                      </a:moveTo>
                      <a:lnTo>
                        <a:pt x="0" y="0"/>
                      </a:lnTo>
                    </a:path>
                  </a:pathLst>
                </a:custGeom>
                <a:ln w="9892" cap="flat">
                  <a:solidFill>
                    <a:srgbClr val="213033"/>
                  </a:solidFill>
                  <a:prstDash val="solid"/>
                  <a:miter/>
                </a:ln>
              </p:spPr>
              <p:txBody>
                <a:bodyPr rtlCol="0" anchor="ctr"/>
                <a:lstStyle/>
                <a:p>
                  <a:endParaRPr lang="zh-CN" altLang="en-US"/>
                </a:p>
              </p:txBody>
            </p:sp>
          </p:grpSp>
        </p:gr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数据分组方法与体系</a:t>
            </a:r>
          </a:p>
        </p:txBody>
      </p:sp>
      <p:sp>
        <p:nvSpPr>
          <p:cNvPr id="4" name="文本框 3"/>
          <p:cNvSpPr txBox="1"/>
          <p:nvPr/>
        </p:nvSpPr>
        <p:spPr>
          <a:xfrm>
            <a:off x="1299474" y="1998345"/>
            <a:ext cx="9593053" cy="2861310"/>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将数据按照一个标志进行分组，就称为简单分组。将一个总体的几个简单分组按照某一规则排列起来就构成了一个平行分组体系。例如，分别按性别、专业、年级对大学生进行分组，这些简单分组排列起来，就是平行分组体系。</a:t>
            </a: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将数据同时按两个或两个以上的标志层叠起来分组，就称为复合分组。由复合分组形成的分组系列就称为复合分组体系。例如，对工业企业先按所有制分组，在此基础上，再按规模进行复合分组，就形成一个复合分组体系。</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iterate type="lt">
                                    <p:tmPct val="10000"/>
                                  </p:iterate>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nvGrpSpPr>
          <p:cNvPr id="17" name="组合 16"/>
          <p:cNvGrpSpPr/>
          <p:nvPr/>
        </p:nvGrpSpPr>
        <p:grpSpPr>
          <a:xfrm>
            <a:off x="102000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latin typeface="+mn-lt"/>
                  <a:cs typeface="+mn-lt"/>
                  <a:sym typeface="+mn-lt"/>
                </a:rPr>
                <a:t>0</a:t>
              </a:r>
              <a:r>
                <a:rPr lang="en-US" sz="8000" b="1" dirty="0">
                  <a:solidFill>
                    <a:schemeClr val="bg1"/>
                  </a:solidFill>
                  <a:latin typeface="+mn-lt"/>
                  <a:cs typeface="+mn-lt"/>
                  <a:sym typeface="+mn-lt"/>
                </a:rPr>
                <a:t>4</a:t>
              </a:r>
              <a:endParaRPr lang="en-US" sz="8000" b="1" dirty="0">
                <a:solidFill>
                  <a:srgbClr val="01E2BC"/>
                </a:solidFill>
                <a:latin typeface="+mn-lt"/>
                <a:cs typeface="+mn-lt"/>
                <a:sym typeface="+mn-lt"/>
              </a:endParaRPr>
            </a:p>
          </p:txBody>
        </p:sp>
      </p:grpSp>
      <p:sp>
        <p:nvSpPr>
          <p:cNvPr id="25" name="Rectangle 3"/>
          <p:cNvSpPr txBox="1">
            <a:spLocks noChangeArrowheads="1"/>
          </p:cNvSpPr>
          <p:nvPr/>
        </p:nvSpPr>
        <p:spPr bwMode="auto">
          <a:xfrm>
            <a:off x="3869055" y="2640965"/>
            <a:ext cx="7450455" cy="1106805"/>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600" b="1" dirty="0">
                <a:latin typeface="+mn-lt"/>
                <a:ea typeface="+mn-ea"/>
                <a:cs typeface="+mn-ea"/>
                <a:sym typeface="+mn-lt"/>
              </a:rPr>
              <a:t>Pandas 数据分组</a:t>
            </a:r>
          </a:p>
        </p:txBody>
      </p:sp>
      <p:cxnSp>
        <p:nvCxnSpPr>
          <p:cNvPr id="26" name="Straight Connector 4"/>
          <p:cNvCxnSpPr/>
          <p:nvPr/>
        </p:nvCxnSpPr>
        <p:spPr>
          <a:xfrm>
            <a:off x="3869690" y="4010025"/>
            <a:ext cx="7450455"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a:fillRect/>
          </a:stretch>
        </p:blipFill>
        <p:spPr>
          <a:xfrm>
            <a:off x="10960768" y="279048"/>
            <a:ext cx="878305" cy="579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Pandas 数据分组</a:t>
            </a:r>
          </a:p>
        </p:txBody>
      </p:sp>
      <p:grpSp>
        <p:nvGrpSpPr>
          <p:cNvPr id="5" name="işḻiḋe">
            <a:extLst>
              <a:ext uri="{FF2B5EF4-FFF2-40B4-BE49-F238E27FC236}">
                <a16:creationId xmlns:a16="http://schemas.microsoft.com/office/drawing/2014/main" id="{35093A56-C8FD-4902-9C0C-4485B8592812}"/>
              </a:ext>
            </a:extLst>
          </p:cNvPr>
          <p:cNvGrpSpPr/>
          <p:nvPr/>
        </p:nvGrpSpPr>
        <p:grpSpPr>
          <a:xfrm>
            <a:off x="1487488" y="1412776"/>
            <a:ext cx="9327331" cy="4176463"/>
            <a:chOff x="2590167" y="1513404"/>
            <a:chExt cx="7209750" cy="3228282"/>
          </a:xfrm>
        </p:grpSpPr>
        <p:sp>
          <p:nvSpPr>
            <p:cNvPr id="6" name="íšḻídé">
              <a:extLst>
                <a:ext uri="{FF2B5EF4-FFF2-40B4-BE49-F238E27FC236}">
                  <a16:creationId xmlns:a16="http://schemas.microsoft.com/office/drawing/2014/main" id="{4008E414-A738-4B90-B788-B59FA68F6975}"/>
                </a:ext>
              </a:extLst>
            </p:cNvPr>
            <p:cNvSpPr/>
            <p:nvPr/>
          </p:nvSpPr>
          <p:spPr>
            <a:xfrm>
              <a:off x="2590167" y="4185087"/>
              <a:ext cx="7011666" cy="298218"/>
            </a:xfrm>
            <a:prstGeom prst="rect">
              <a:avLst/>
            </a:prstGeom>
            <a:gradFill>
              <a:gsLst>
                <a:gs pos="48000">
                  <a:srgbClr val="00B0F0">
                    <a:alpha val="18000"/>
                  </a:srgbClr>
                </a:gs>
                <a:gs pos="0">
                  <a:schemeClr val="tx1">
                    <a:lumMod val="50000"/>
                    <a:lumOff val="50000"/>
                    <a:alpha val="53000"/>
                  </a:schemeClr>
                </a:gs>
              </a:gsLst>
              <a:lin ang="0" scaled="0"/>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defTabSz="914354"/>
              <a:endParaRPr lang="zh-CN" altLang="en-US" sz="2000" b="1" dirty="0">
                <a:solidFill>
                  <a:schemeClr val="bg1"/>
                </a:solidFill>
              </a:endParaRPr>
            </a:p>
          </p:txBody>
        </p:sp>
        <p:sp>
          <p:nvSpPr>
            <p:cNvPr id="7" name="îsḻïḓè">
              <a:extLst>
                <a:ext uri="{FF2B5EF4-FFF2-40B4-BE49-F238E27FC236}">
                  <a16:creationId xmlns:a16="http://schemas.microsoft.com/office/drawing/2014/main" id="{A098937E-5FB2-48E9-B4E1-BBC7D6B1FC51}"/>
                </a:ext>
              </a:extLst>
            </p:cNvPr>
            <p:cNvSpPr/>
            <p:nvPr/>
          </p:nvSpPr>
          <p:spPr>
            <a:xfrm flipH="1" flipV="1">
              <a:off x="2590167" y="1829006"/>
              <a:ext cx="7011666" cy="2912680"/>
            </a:xfrm>
            <a:prstGeom prst="roundRect">
              <a:avLst>
                <a:gd name="adj" fmla="val 14614"/>
              </a:avLst>
            </a:prstGeom>
            <a:ln w="76200" cap="rnd">
              <a:gradFill>
                <a:gsLst>
                  <a:gs pos="100000">
                    <a:schemeClr val="accent5">
                      <a:lumMod val="60000"/>
                      <a:lumOff val="40000"/>
                      <a:alpha val="0"/>
                    </a:schemeClr>
                  </a:gs>
                  <a:gs pos="20000">
                    <a:schemeClr val="accent5"/>
                  </a:gs>
                </a:gsLst>
                <a:lin ang="66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8" name="íŝ1ïde">
              <a:extLst>
                <a:ext uri="{FF2B5EF4-FFF2-40B4-BE49-F238E27FC236}">
                  <a16:creationId xmlns:a16="http://schemas.microsoft.com/office/drawing/2014/main" id="{CA872FA1-D1B6-4C1F-B217-03ECE326A1FD}"/>
                </a:ext>
              </a:extLst>
            </p:cNvPr>
            <p:cNvSpPr/>
            <p:nvPr/>
          </p:nvSpPr>
          <p:spPr>
            <a:xfrm>
              <a:off x="8211832" y="1513404"/>
              <a:ext cx="1588085" cy="1588085"/>
            </a:xfrm>
            <a:prstGeom prst="ellipse">
              <a:avLst/>
            </a:prstGeom>
            <a:blipFill>
              <a:blip r:embed="rId3"/>
              <a:stretch>
                <a:fillRect l="-25155" r="-24845"/>
              </a:stretch>
            </a:blipFill>
            <a:ln w="38100">
              <a:solidFill>
                <a:schemeClr val="accent5"/>
              </a:solid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grpSp>
      <p:sp>
        <p:nvSpPr>
          <p:cNvPr id="4" name="文本框 3"/>
          <p:cNvSpPr txBox="1"/>
          <p:nvPr/>
        </p:nvSpPr>
        <p:spPr>
          <a:xfrm>
            <a:off x="1703512" y="1988840"/>
            <a:ext cx="6737731" cy="2807948"/>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对数据集进行分组并对各组应用一个函数（无论是聚合还是转换）是数据分析工作中的重要环节。</a:t>
            </a: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在将数据集加载、融合、准备好之后，通常就是计算分组统计或生成透视表。</a:t>
            </a: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pandas提供了一个灵活高效的gruopby功能，可以以一种自然的方式对数据集进行切片、切块、摘要等操作。</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iterate type="lt">
                                    <p:tmPct val="10000"/>
                                  </p:iterate>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iterate type="lt">
                                    <p:tmPct val="10000"/>
                                  </p:iterate>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Pandas 数据分组</a:t>
            </a:r>
          </a:p>
        </p:txBody>
      </p:sp>
      <p:sp>
        <p:nvSpPr>
          <p:cNvPr id="4" name="文本框 3"/>
          <p:cNvSpPr txBox="1"/>
          <p:nvPr/>
        </p:nvSpPr>
        <p:spPr>
          <a:xfrm>
            <a:off x="2279576" y="2690813"/>
            <a:ext cx="8612951" cy="1476375"/>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pandas对象中的数据可以根据用户所提供的一个或多个键被拆分（split）为多组。拆分操作是在对象的特定轴上执行的。</a:t>
            </a: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在分组后，可以将一个函数应用（apply）到各个分组并产生一个新值。</a:t>
            </a:r>
          </a:p>
        </p:txBody>
      </p:sp>
      <p:grpSp>
        <p:nvGrpSpPr>
          <p:cNvPr id="5" name="组合 4">
            <a:extLst>
              <a:ext uri="{FF2B5EF4-FFF2-40B4-BE49-F238E27FC236}">
                <a16:creationId xmlns:a16="http://schemas.microsoft.com/office/drawing/2014/main" id="{F8EC92D4-0F97-4B40-AD26-B5FD597F04BE}"/>
              </a:ext>
            </a:extLst>
          </p:cNvPr>
          <p:cNvGrpSpPr/>
          <p:nvPr/>
        </p:nvGrpSpPr>
        <p:grpSpPr>
          <a:xfrm flipH="1">
            <a:off x="623392" y="2780928"/>
            <a:ext cx="1941907" cy="1461929"/>
            <a:chOff x="3391550" y="1472903"/>
            <a:chExt cx="5196638" cy="3912194"/>
          </a:xfrm>
        </p:grpSpPr>
        <p:grpSp>
          <p:nvGrpSpPr>
            <p:cNvPr id="6" name="组合 5">
              <a:extLst>
                <a:ext uri="{FF2B5EF4-FFF2-40B4-BE49-F238E27FC236}">
                  <a16:creationId xmlns:a16="http://schemas.microsoft.com/office/drawing/2014/main" id="{034A65DF-E76B-4E8A-AC5A-D832B6BCF0A8}"/>
                </a:ext>
              </a:extLst>
            </p:cNvPr>
            <p:cNvGrpSpPr/>
            <p:nvPr/>
          </p:nvGrpSpPr>
          <p:grpSpPr>
            <a:xfrm>
              <a:off x="5110707" y="1472903"/>
              <a:ext cx="2695813" cy="989714"/>
              <a:chOff x="4093845" y="1447800"/>
              <a:chExt cx="1199673" cy="440436"/>
            </a:xfrm>
          </p:grpSpPr>
          <p:grpSp>
            <p:nvGrpSpPr>
              <p:cNvPr id="72" name="组合 71">
                <a:extLst>
                  <a:ext uri="{FF2B5EF4-FFF2-40B4-BE49-F238E27FC236}">
                    <a16:creationId xmlns:a16="http://schemas.microsoft.com/office/drawing/2014/main" id="{2990DBB4-5488-4680-A186-454DA6D3078C}"/>
                  </a:ext>
                </a:extLst>
              </p:cNvPr>
              <p:cNvGrpSpPr/>
              <p:nvPr/>
            </p:nvGrpSpPr>
            <p:grpSpPr>
              <a:xfrm>
                <a:off x="5056536" y="1730120"/>
                <a:ext cx="236982" cy="158115"/>
                <a:chOff x="5056536" y="1730120"/>
                <a:chExt cx="236982" cy="158115"/>
              </a:xfrm>
            </p:grpSpPr>
            <p:sp>
              <p:nvSpPr>
                <p:cNvPr id="81" name="任意多边形 77">
                  <a:extLst>
                    <a:ext uri="{FF2B5EF4-FFF2-40B4-BE49-F238E27FC236}">
                      <a16:creationId xmlns:a16="http://schemas.microsoft.com/office/drawing/2014/main" id="{695118A9-03DC-41CF-AFBD-FC5062162F76}"/>
                    </a:ext>
                  </a:extLst>
                </p:cNvPr>
                <p:cNvSpPr/>
                <p:nvPr/>
              </p:nvSpPr>
              <p:spPr>
                <a:xfrm>
                  <a:off x="5056727" y="1730120"/>
                  <a:ext cx="236791" cy="128016"/>
                </a:xfrm>
                <a:custGeom>
                  <a:avLst/>
                  <a:gdLst>
                    <a:gd name="connsiteX0" fmla="*/ 220123 w 236791"/>
                    <a:gd name="connsiteY0" fmla="*/ 128016 h 128016"/>
                    <a:gd name="connsiteX1" fmla="*/ 0 w 236791"/>
                    <a:gd name="connsiteY1" fmla="*/ 128016 h 128016"/>
                    <a:gd name="connsiteX2" fmla="*/ 0 w 236791"/>
                    <a:gd name="connsiteY2" fmla="*/ 16669 h 128016"/>
                    <a:gd name="connsiteX3" fmla="*/ 16669 w 236791"/>
                    <a:gd name="connsiteY3" fmla="*/ 0 h 128016"/>
                    <a:gd name="connsiteX4" fmla="*/ 220123 w 236791"/>
                    <a:gd name="connsiteY4" fmla="*/ 0 h 128016"/>
                    <a:gd name="connsiteX5" fmla="*/ 236792 w 236791"/>
                    <a:gd name="connsiteY5" fmla="*/ 16669 h 128016"/>
                    <a:gd name="connsiteX6" fmla="*/ 236792 w 236791"/>
                    <a:gd name="connsiteY6" fmla="*/ 111347 h 128016"/>
                    <a:gd name="connsiteX7" fmla="*/ 220123 w 236791"/>
                    <a:gd name="connsiteY7" fmla="*/ 128016 h 12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791" h="128016">
                      <a:moveTo>
                        <a:pt x="220123" y="128016"/>
                      </a:moveTo>
                      <a:lnTo>
                        <a:pt x="0" y="128016"/>
                      </a:lnTo>
                      <a:lnTo>
                        <a:pt x="0" y="16669"/>
                      </a:lnTo>
                      <a:cubicBezTo>
                        <a:pt x="0" y="7430"/>
                        <a:pt x="7525" y="0"/>
                        <a:pt x="16669" y="0"/>
                      </a:cubicBezTo>
                      <a:lnTo>
                        <a:pt x="220123" y="0"/>
                      </a:lnTo>
                      <a:cubicBezTo>
                        <a:pt x="229362" y="0"/>
                        <a:pt x="236792" y="7525"/>
                        <a:pt x="236792" y="16669"/>
                      </a:cubicBezTo>
                      <a:lnTo>
                        <a:pt x="236792" y="111347"/>
                      </a:lnTo>
                      <a:cubicBezTo>
                        <a:pt x="236792" y="120587"/>
                        <a:pt x="229267" y="128016"/>
                        <a:pt x="220123" y="128016"/>
                      </a:cubicBezTo>
                      <a:close/>
                    </a:path>
                  </a:pathLst>
                </a:custGeom>
                <a:solidFill>
                  <a:schemeClr val="lt2"/>
                </a:solidFill>
                <a:ln w="9525" cap="flat">
                  <a:noFill/>
                  <a:prstDash val="solid"/>
                  <a:miter/>
                </a:ln>
              </p:spPr>
              <p:txBody>
                <a:bodyPr rtlCol="0" anchor="ctr"/>
                <a:lstStyle/>
                <a:p>
                  <a:endParaRPr lang="zh-CN" altLang="en-US"/>
                </a:p>
              </p:txBody>
            </p:sp>
            <p:sp>
              <p:nvSpPr>
                <p:cNvPr id="82" name="任意多边形 78">
                  <a:extLst>
                    <a:ext uri="{FF2B5EF4-FFF2-40B4-BE49-F238E27FC236}">
                      <a16:creationId xmlns:a16="http://schemas.microsoft.com/office/drawing/2014/main" id="{75F47093-49A0-4E84-9B9B-920C711EECA8}"/>
                    </a:ext>
                  </a:extLst>
                </p:cNvPr>
                <p:cNvSpPr/>
                <p:nvPr/>
              </p:nvSpPr>
              <p:spPr>
                <a:xfrm>
                  <a:off x="5056536" y="1831657"/>
                  <a:ext cx="48291" cy="56578"/>
                </a:xfrm>
                <a:custGeom>
                  <a:avLst/>
                  <a:gdLst>
                    <a:gd name="connsiteX0" fmla="*/ 191 w 48291"/>
                    <a:gd name="connsiteY0" fmla="*/ 0 h 56578"/>
                    <a:gd name="connsiteX1" fmla="*/ 0 w 48291"/>
                    <a:gd name="connsiteY1" fmla="*/ 56579 h 56578"/>
                    <a:gd name="connsiteX2" fmla="*/ 48292 w 48291"/>
                    <a:gd name="connsiteY2" fmla="*/ 191 h 56578"/>
                  </a:gdLst>
                  <a:ahLst/>
                  <a:cxnLst>
                    <a:cxn ang="0">
                      <a:pos x="connsiteX0" y="connsiteY0"/>
                    </a:cxn>
                    <a:cxn ang="0">
                      <a:pos x="connsiteX1" y="connsiteY1"/>
                    </a:cxn>
                    <a:cxn ang="0">
                      <a:pos x="connsiteX2" y="connsiteY2"/>
                    </a:cxn>
                  </a:cxnLst>
                  <a:rect l="l" t="t" r="r" b="b"/>
                  <a:pathLst>
                    <a:path w="48291" h="56578">
                      <a:moveTo>
                        <a:pt x="191" y="0"/>
                      </a:moveTo>
                      <a:lnTo>
                        <a:pt x="0" y="56579"/>
                      </a:lnTo>
                      <a:lnTo>
                        <a:pt x="48292" y="191"/>
                      </a:lnTo>
                      <a:close/>
                    </a:path>
                  </a:pathLst>
                </a:custGeom>
                <a:solidFill>
                  <a:schemeClr val="lt2"/>
                </a:solidFill>
                <a:ln w="9525" cap="flat">
                  <a:noFill/>
                  <a:prstDash val="solid"/>
                  <a:miter/>
                </a:ln>
              </p:spPr>
              <p:txBody>
                <a:bodyPr rtlCol="0" anchor="ctr"/>
                <a:lstStyle/>
                <a:p>
                  <a:endParaRPr lang="zh-CN" altLang="en-US"/>
                </a:p>
              </p:txBody>
            </p:sp>
            <p:grpSp>
              <p:nvGrpSpPr>
                <p:cNvPr id="83" name="组合 82">
                  <a:extLst>
                    <a:ext uri="{FF2B5EF4-FFF2-40B4-BE49-F238E27FC236}">
                      <a16:creationId xmlns:a16="http://schemas.microsoft.com/office/drawing/2014/main" id="{9F9EE76D-0A82-43D0-BB34-AD7E09B1E5F9}"/>
                    </a:ext>
                  </a:extLst>
                </p:cNvPr>
                <p:cNvGrpSpPr/>
                <p:nvPr/>
              </p:nvGrpSpPr>
              <p:grpSpPr>
                <a:xfrm>
                  <a:off x="5118734" y="1781556"/>
                  <a:ext cx="112776" cy="21621"/>
                  <a:chOff x="5118734" y="1781556"/>
                  <a:chExt cx="112776" cy="21621"/>
                </a:xfrm>
                <a:solidFill>
                  <a:srgbClr val="3F51B5"/>
                </a:solidFill>
              </p:grpSpPr>
              <p:sp>
                <p:nvSpPr>
                  <p:cNvPr id="84" name="任意多边形 80">
                    <a:extLst>
                      <a:ext uri="{FF2B5EF4-FFF2-40B4-BE49-F238E27FC236}">
                        <a16:creationId xmlns:a16="http://schemas.microsoft.com/office/drawing/2014/main" id="{9A90AC64-2F7B-4FF7-BB10-ED54B264F26F}"/>
                      </a:ext>
                    </a:extLst>
                  </p:cNvPr>
                  <p:cNvSpPr/>
                  <p:nvPr/>
                </p:nvSpPr>
                <p:spPr>
                  <a:xfrm>
                    <a:off x="5210175" y="1781841"/>
                    <a:ext cx="21336" cy="21336"/>
                  </a:xfrm>
                  <a:custGeom>
                    <a:avLst/>
                    <a:gdLst>
                      <a:gd name="connsiteX0" fmla="*/ 0 w 21336"/>
                      <a:gd name="connsiteY0" fmla="*/ 10668 h 21336"/>
                      <a:gd name="connsiteX1" fmla="*/ 10668 w 21336"/>
                      <a:gd name="connsiteY1" fmla="*/ 21336 h 21336"/>
                      <a:gd name="connsiteX2" fmla="*/ 21336 w 21336"/>
                      <a:gd name="connsiteY2" fmla="*/ 10668 h 21336"/>
                      <a:gd name="connsiteX3" fmla="*/ 10668 w 21336"/>
                      <a:gd name="connsiteY3" fmla="*/ 0 h 21336"/>
                      <a:gd name="connsiteX4" fmla="*/ 0 w 21336"/>
                      <a:gd name="connsiteY4" fmla="*/ 10668 h 2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 h="21336">
                        <a:moveTo>
                          <a:pt x="0" y="10668"/>
                        </a:moveTo>
                        <a:cubicBezTo>
                          <a:pt x="0" y="16574"/>
                          <a:pt x="4763" y="21336"/>
                          <a:pt x="10668" y="21336"/>
                        </a:cubicBezTo>
                        <a:cubicBezTo>
                          <a:pt x="16574" y="21336"/>
                          <a:pt x="21336" y="16574"/>
                          <a:pt x="21336" y="10668"/>
                        </a:cubicBezTo>
                        <a:cubicBezTo>
                          <a:pt x="21336" y="4763"/>
                          <a:pt x="16574" y="0"/>
                          <a:pt x="10668" y="0"/>
                        </a:cubicBezTo>
                        <a:cubicBezTo>
                          <a:pt x="4763" y="0"/>
                          <a:pt x="0" y="4763"/>
                          <a:pt x="0" y="10668"/>
                        </a:cubicBezTo>
                        <a:close/>
                      </a:path>
                    </a:pathLst>
                  </a:custGeom>
                  <a:solidFill>
                    <a:srgbClr val="3F51B5"/>
                  </a:solidFill>
                  <a:ln w="9525" cap="flat">
                    <a:noFill/>
                    <a:prstDash val="solid"/>
                    <a:miter/>
                  </a:ln>
                </p:spPr>
                <p:txBody>
                  <a:bodyPr rtlCol="0" anchor="ctr"/>
                  <a:lstStyle/>
                  <a:p>
                    <a:endParaRPr lang="zh-CN" altLang="en-US"/>
                  </a:p>
                </p:txBody>
              </p:sp>
              <p:sp>
                <p:nvSpPr>
                  <p:cNvPr id="85" name="任意多边形 81">
                    <a:extLst>
                      <a:ext uri="{FF2B5EF4-FFF2-40B4-BE49-F238E27FC236}">
                        <a16:creationId xmlns:a16="http://schemas.microsoft.com/office/drawing/2014/main" id="{56F16C95-0373-4513-B82B-4F24EA5F6DFF}"/>
                      </a:ext>
                    </a:extLst>
                  </p:cNvPr>
                  <p:cNvSpPr/>
                  <p:nvPr/>
                </p:nvSpPr>
                <p:spPr>
                  <a:xfrm>
                    <a:off x="5164454" y="1781746"/>
                    <a:ext cx="21336" cy="21335"/>
                  </a:xfrm>
                  <a:custGeom>
                    <a:avLst/>
                    <a:gdLst>
                      <a:gd name="connsiteX0" fmla="*/ 0 w 21336"/>
                      <a:gd name="connsiteY0" fmla="*/ 10668 h 21335"/>
                      <a:gd name="connsiteX1" fmla="*/ 10668 w 21336"/>
                      <a:gd name="connsiteY1" fmla="*/ 21336 h 21335"/>
                      <a:gd name="connsiteX2" fmla="*/ 21336 w 21336"/>
                      <a:gd name="connsiteY2" fmla="*/ 10668 h 21335"/>
                      <a:gd name="connsiteX3" fmla="*/ 10668 w 21336"/>
                      <a:gd name="connsiteY3" fmla="*/ 0 h 21335"/>
                      <a:gd name="connsiteX4" fmla="*/ 0 w 21336"/>
                      <a:gd name="connsiteY4" fmla="*/ 10668 h 2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 h="21335">
                        <a:moveTo>
                          <a:pt x="0" y="10668"/>
                        </a:moveTo>
                        <a:cubicBezTo>
                          <a:pt x="0" y="16573"/>
                          <a:pt x="4763" y="21336"/>
                          <a:pt x="10668" y="21336"/>
                        </a:cubicBezTo>
                        <a:cubicBezTo>
                          <a:pt x="16574" y="21336"/>
                          <a:pt x="21336" y="16573"/>
                          <a:pt x="21336" y="10668"/>
                        </a:cubicBezTo>
                        <a:cubicBezTo>
                          <a:pt x="21336" y="4763"/>
                          <a:pt x="16574" y="0"/>
                          <a:pt x="10668" y="0"/>
                        </a:cubicBezTo>
                        <a:cubicBezTo>
                          <a:pt x="4763" y="0"/>
                          <a:pt x="0" y="4763"/>
                          <a:pt x="0" y="10668"/>
                        </a:cubicBezTo>
                        <a:close/>
                      </a:path>
                    </a:pathLst>
                  </a:custGeom>
                  <a:solidFill>
                    <a:srgbClr val="3F51B5"/>
                  </a:solidFill>
                  <a:ln w="9525" cap="flat">
                    <a:noFill/>
                    <a:prstDash val="solid"/>
                    <a:miter/>
                  </a:ln>
                </p:spPr>
                <p:txBody>
                  <a:bodyPr rtlCol="0" anchor="ctr"/>
                  <a:lstStyle/>
                  <a:p>
                    <a:endParaRPr lang="zh-CN" altLang="en-US"/>
                  </a:p>
                </p:txBody>
              </p:sp>
              <p:sp>
                <p:nvSpPr>
                  <p:cNvPr id="86" name="任意多边形 82">
                    <a:extLst>
                      <a:ext uri="{FF2B5EF4-FFF2-40B4-BE49-F238E27FC236}">
                        <a16:creationId xmlns:a16="http://schemas.microsoft.com/office/drawing/2014/main" id="{8E828D74-488C-41C1-9232-8D1A5C080C53}"/>
                      </a:ext>
                    </a:extLst>
                  </p:cNvPr>
                  <p:cNvSpPr/>
                  <p:nvPr/>
                </p:nvSpPr>
                <p:spPr>
                  <a:xfrm>
                    <a:off x="5118734" y="1781556"/>
                    <a:ext cx="21336" cy="21335"/>
                  </a:xfrm>
                  <a:custGeom>
                    <a:avLst/>
                    <a:gdLst>
                      <a:gd name="connsiteX0" fmla="*/ 0 w 21336"/>
                      <a:gd name="connsiteY0" fmla="*/ 10668 h 21335"/>
                      <a:gd name="connsiteX1" fmla="*/ 10668 w 21336"/>
                      <a:gd name="connsiteY1" fmla="*/ 21336 h 21335"/>
                      <a:gd name="connsiteX2" fmla="*/ 21336 w 21336"/>
                      <a:gd name="connsiteY2" fmla="*/ 10668 h 21335"/>
                      <a:gd name="connsiteX3" fmla="*/ 10668 w 21336"/>
                      <a:gd name="connsiteY3" fmla="*/ 0 h 21335"/>
                      <a:gd name="connsiteX4" fmla="*/ 0 w 21336"/>
                      <a:gd name="connsiteY4" fmla="*/ 10668 h 2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 h="21335">
                        <a:moveTo>
                          <a:pt x="0" y="10668"/>
                        </a:moveTo>
                        <a:cubicBezTo>
                          <a:pt x="0" y="16573"/>
                          <a:pt x="4763" y="21336"/>
                          <a:pt x="10668" y="21336"/>
                        </a:cubicBezTo>
                        <a:cubicBezTo>
                          <a:pt x="16574" y="21336"/>
                          <a:pt x="21336" y="16573"/>
                          <a:pt x="21336" y="10668"/>
                        </a:cubicBezTo>
                        <a:cubicBezTo>
                          <a:pt x="21336" y="4763"/>
                          <a:pt x="16574" y="0"/>
                          <a:pt x="10668" y="0"/>
                        </a:cubicBezTo>
                        <a:cubicBezTo>
                          <a:pt x="4763" y="0"/>
                          <a:pt x="0" y="4763"/>
                          <a:pt x="0" y="10668"/>
                        </a:cubicBezTo>
                        <a:close/>
                      </a:path>
                    </a:pathLst>
                  </a:custGeom>
                  <a:solidFill>
                    <a:srgbClr val="3F51B5"/>
                  </a:solidFill>
                  <a:ln w="9525" cap="flat">
                    <a:noFill/>
                    <a:prstDash val="solid"/>
                    <a:miter/>
                  </a:ln>
                </p:spPr>
                <p:txBody>
                  <a:bodyPr rtlCol="0" anchor="ctr"/>
                  <a:lstStyle/>
                  <a:p>
                    <a:endParaRPr lang="zh-CN" altLang="en-US"/>
                  </a:p>
                </p:txBody>
              </p:sp>
            </p:grpSp>
          </p:grpSp>
          <p:grpSp>
            <p:nvGrpSpPr>
              <p:cNvPr id="73" name="组合 72">
                <a:extLst>
                  <a:ext uri="{FF2B5EF4-FFF2-40B4-BE49-F238E27FC236}">
                    <a16:creationId xmlns:a16="http://schemas.microsoft.com/office/drawing/2014/main" id="{346722BA-C0C9-4B8B-ADAA-456A41D58DF9}"/>
                  </a:ext>
                </a:extLst>
              </p:cNvPr>
              <p:cNvGrpSpPr/>
              <p:nvPr/>
            </p:nvGrpSpPr>
            <p:grpSpPr>
              <a:xfrm>
                <a:off x="4093845" y="1447800"/>
                <a:ext cx="406812" cy="224028"/>
                <a:chOff x="4093845" y="1447800"/>
                <a:chExt cx="406812" cy="224028"/>
              </a:xfrm>
              <a:solidFill>
                <a:srgbClr val="3F51B5"/>
              </a:solidFill>
            </p:grpSpPr>
            <p:grpSp>
              <p:nvGrpSpPr>
                <p:cNvPr id="74" name="组合 73">
                  <a:extLst>
                    <a:ext uri="{FF2B5EF4-FFF2-40B4-BE49-F238E27FC236}">
                      <a16:creationId xmlns:a16="http://schemas.microsoft.com/office/drawing/2014/main" id="{D915B923-3656-418A-83FD-8F7A95E8CF01}"/>
                    </a:ext>
                  </a:extLst>
                </p:cNvPr>
                <p:cNvGrpSpPr/>
                <p:nvPr/>
              </p:nvGrpSpPr>
              <p:grpSpPr>
                <a:xfrm>
                  <a:off x="4093845" y="1447800"/>
                  <a:ext cx="406812" cy="224028"/>
                  <a:chOff x="4093845" y="1447800"/>
                  <a:chExt cx="406812" cy="224028"/>
                </a:xfrm>
                <a:solidFill>
                  <a:srgbClr val="3F51B5"/>
                </a:solidFill>
              </p:grpSpPr>
              <p:sp>
                <p:nvSpPr>
                  <p:cNvPr id="79" name="任意多边形 75">
                    <a:extLst>
                      <a:ext uri="{FF2B5EF4-FFF2-40B4-BE49-F238E27FC236}">
                        <a16:creationId xmlns:a16="http://schemas.microsoft.com/office/drawing/2014/main" id="{4A5416FB-313E-470E-B199-EB8CE87B8F95}"/>
                      </a:ext>
                    </a:extLst>
                  </p:cNvPr>
                  <p:cNvSpPr/>
                  <p:nvPr/>
                </p:nvSpPr>
                <p:spPr>
                  <a:xfrm>
                    <a:off x="4093845" y="1447800"/>
                    <a:ext cx="406812" cy="177736"/>
                  </a:xfrm>
                  <a:custGeom>
                    <a:avLst/>
                    <a:gdLst>
                      <a:gd name="connsiteX0" fmla="*/ 11906 w 406812"/>
                      <a:gd name="connsiteY0" fmla="*/ 177737 h 177736"/>
                      <a:gd name="connsiteX1" fmla="*/ 394906 w 406812"/>
                      <a:gd name="connsiteY1" fmla="*/ 177737 h 177736"/>
                      <a:gd name="connsiteX2" fmla="*/ 406813 w 406812"/>
                      <a:gd name="connsiteY2" fmla="*/ 165830 h 177736"/>
                      <a:gd name="connsiteX3" fmla="*/ 406813 w 406812"/>
                      <a:gd name="connsiteY3" fmla="*/ 11906 h 177736"/>
                      <a:gd name="connsiteX4" fmla="*/ 394906 w 406812"/>
                      <a:gd name="connsiteY4" fmla="*/ 0 h 177736"/>
                      <a:gd name="connsiteX5" fmla="*/ 11906 w 406812"/>
                      <a:gd name="connsiteY5" fmla="*/ 0 h 177736"/>
                      <a:gd name="connsiteX6" fmla="*/ 0 w 406812"/>
                      <a:gd name="connsiteY6" fmla="*/ 11906 h 177736"/>
                      <a:gd name="connsiteX7" fmla="*/ 0 w 406812"/>
                      <a:gd name="connsiteY7" fmla="*/ 165735 h 177736"/>
                      <a:gd name="connsiteX8" fmla="*/ 11906 w 406812"/>
                      <a:gd name="connsiteY8" fmla="*/ 177737 h 17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812" h="177736">
                        <a:moveTo>
                          <a:pt x="11906" y="177737"/>
                        </a:moveTo>
                        <a:lnTo>
                          <a:pt x="394906" y="177737"/>
                        </a:lnTo>
                        <a:cubicBezTo>
                          <a:pt x="401479" y="177737"/>
                          <a:pt x="406813" y="172403"/>
                          <a:pt x="406813" y="165830"/>
                        </a:cubicBezTo>
                        <a:lnTo>
                          <a:pt x="406813" y="11906"/>
                        </a:lnTo>
                        <a:cubicBezTo>
                          <a:pt x="406813" y="5334"/>
                          <a:pt x="401479" y="0"/>
                          <a:pt x="394906" y="0"/>
                        </a:cubicBezTo>
                        <a:lnTo>
                          <a:pt x="11906" y="0"/>
                        </a:lnTo>
                        <a:cubicBezTo>
                          <a:pt x="5334" y="0"/>
                          <a:pt x="0" y="5334"/>
                          <a:pt x="0" y="11906"/>
                        </a:cubicBezTo>
                        <a:lnTo>
                          <a:pt x="0" y="165735"/>
                        </a:lnTo>
                        <a:cubicBezTo>
                          <a:pt x="0" y="172403"/>
                          <a:pt x="5334" y="177737"/>
                          <a:pt x="11906" y="177737"/>
                        </a:cubicBezTo>
                        <a:close/>
                      </a:path>
                    </a:pathLst>
                  </a:custGeom>
                  <a:solidFill>
                    <a:srgbClr val="3F51B5"/>
                  </a:solidFill>
                  <a:ln w="9525" cap="flat">
                    <a:noFill/>
                    <a:prstDash val="solid"/>
                    <a:miter/>
                  </a:ln>
                </p:spPr>
                <p:txBody>
                  <a:bodyPr rtlCol="0" anchor="ctr"/>
                  <a:lstStyle/>
                  <a:p>
                    <a:endParaRPr lang="zh-CN" altLang="en-US"/>
                  </a:p>
                </p:txBody>
              </p:sp>
              <p:sp>
                <p:nvSpPr>
                  <p:cNvPr id="80" name="任意多边形 76">
                    <a:extLst>
                      <a:ext uri="{FF2B5EF4-FFF2-40B4-BE49-F238E27FC236}">
                        <a16:creationId xmlns:a16="http://schemas.microsoft.com/office/drawing/2014/main" id="{5AEDE4CD-2E78-491F-998E-F112509E405F}"/>
                      </a:ext>
                    </a:extLst>
                  </p:cNvPr>
                  <p:cNvSpPr/>
                  <p:nvPr/>
                </p:nvSpPr>
                <p:spPr>
                  <a:xfrm>
                    <a:off x="4384929" y="1600771"/>
                    <a:ext cx="71056" cy="71056"/>
                  </a:xfrm>
                  <a:custGeom>
                    <a:avLst/>
                    <a:gdLst>
                      <a:gd name="connsiteX0" fmla="*/ 71056 w 71056"/>
                      <a:gd name="connsiteY0" fmla="*/ 0 h 71056"/>
                      <a:gd name="connsiteX1" fmla="*/ 71056 w 71056"/>
                      <a:gd name="connsiteY1" fmla="*/ 71057 h 71056"/>
                      <a:gd name="connsiteX2" fmla="*/ 0 w 71056"/>
                      <a:gd name="connsiteY2" fmla="*/ 0 h 71056"/>
                    </a:gdLst>
                    <a:ahLst/>
                    <a:cxnLst>
                      <a:cxn ang="0">
                        <a:pos x="connsiteX0" y="connsiteY0"/>
                      </a:cxn>
                      <a:cxn ang="0">
                        <a:pos x="connsiteX1" y="connsiteY1"/>
                      </a:cxn>
                      <a:cxn ang="0">
                        <a:pos x="connsiteX2" y="connsiteY2"/>
                      </a:cxn>
                    </a:cxnLst>
                    <a:rect l="l" t="t" r="r" b="b"/>
                    <a:pathLst>
                      <a:path w="71056" h="71056">
                        <a:moveTo>
                          <a:pt x="71056" y="0"/>
                        </a:moveTo>
                        <a:lnTo>
                          <a:pt x="71056" y="71057"/>
                        </a:lnTo>
                        <a:lnTo>
                          <a:pt x="0" y="0"/>
                        </a:lnTo>
                        <a:close/>
                      </a:path>
                    </a:pathLst>
                  </a:custGeom>
                  <a:solidFill>
                    <a:srgbClr val="3F51B5"/>
                  </a:solidFill>
                  <a:ln w="9525" cap="flat">
                    <a:noFill/>
                    <a:prstDash val="solid"/>
                    <a:miter/>
                  </a:ln>
                </p:spPr>
                <p:txBody>
                  <a:bodyPr rtlCol="0" anchor="ctr"/>
                  <a:lstStyle/>
                  <a:p>
                    <a:endParaRPr lang="zh-CN" altLang="en-US"/>
                  </a:p>
                </p:txBody>
              </p:sp>
            </p:grpSp>
            <p:grpSp>
              <p:nvGrpSpPr>
                <p:cNvPr id="75" name="组合 74">
                  <a:extLst>
                    <a:ext uri="{FF2B5EF4-FFF2-40B4-BE49-F238E27FC236}">
                      <a16:creationId xmlns:a16="http://schemas.microsoft.com/office/drawing/2014/main" id="{345CD45F-4B53-4C8C-9F85-48D20DA81180}"/>
                    </a:ext>
                  </a:extLst>
                </p:cNvPr>
                <p:cNvGrpSpPr/>
                <p:nvPr/>
              </p:nvGrpSpPr>
              <p:grpSpPr>
                <a:xfrm>
                  <a:off x="4158615" y="1492567"/>
                  <a:ext cx="277272" cy="82200"/>
                  <a:chOff x="4158615" y="1492567"/>
                  <a:chExt cx="277272" cy="82200"/>
                </a:xfrm>
              </p:grpSpPr>
              <p:sp>
                <p:nvSpPr>
                  <p:cNvPr id="76" name="任意多边形 72">
                    <a:extLst>
                      <a:ext uri="{FF2B5EF4-FFF2-40B4-BE49-F238E27FC236}">
                        <a16:creationId xmlns:a16="http://schemas.microsoft.com/office/drawing/2014/main" id="{0A04C9B8-2467-44C3-A0E9-FB739D2696F7}"/>
                      </a:ext>
                    </a:extLst>
                  </p:cNvPr>
                  <p:cNvSpPr/>
                  <p:nvPr/>
                </p:nvSpPr>
                <p:spPr>
                  <a:xfrm>
                    <a:off x="4158615" y="1492567"/>
                    <a:ext cx="277272" cy="9525"/>
                  </a:xfrm>
                  <a:custGeom>
                    <a:avLst/>
                    <a:gdLst>
                      <a:gd name="connsiteX0" fmla="*/ 0 w 277272"/>
                      <a:gd name="connsiteY0" fmla="*/ 0 h 9525"/>
                      <a:gd name="connsiteX1" fmla="*/ 277273 w 277272"/>
                      <a:gd name="connsiteY1" fmla="*/ 0 h 9525"/>
                    </a:gdLst>
                    <a:ahLst/>
                    <a:cxnLst>
                      <a:cxn ang="0">
                        <a:pos x="connsiteX0" y="connsiteY0"/>
                      </a:cxn>
                      <a:cxn ang="0">
                        <a:pos x="connsiteX1" y="connsiteY1"/>
                      </a:cxn>
                    </a:cxnLst>
                    <a:rect l="l" t="t" r="r" b="b"/>
                    <a:pathLst>
                      <a:path w="277272" h="9525">
                        <a:moveTo>
                          <a:pt x="0" y="0"/>
                        </a:moveTo>
                        <a:lnTo>
                          <a:pt x="277273" y="0"/>
                        </a:lnTo>
                      </a:path>
                    </a:pathLst>
                  </a:custGeom>
                  <a:ln w="7952" cap="rnd">
                    <a:solidFill>
                      <a:schemeClr val="lt2"/>
                    </a:solidFill>
                    <a:prstDash val="solid"/>
                    <a:round/>
                  </a:ln>
                </p:spPr>
                <p:txBody>
                  <a:bodyPr rtlCol="0" anchor="ctr"/>
                  <a:lstStyle/>
                  <a:p>
                    <a:endParaRPr lang="zh-CN" altLang="en-US"/>
                  </a:p>
                </p:txBody>
              </p:sp>
              <p:sp>
                <p:nvSpPr>
                  <p:cNvPr id="77" name="任意多边形 73">
                    <a:extLst>
                      <a:ext uri="{FF2B5EF4-FFF2-40B4-BE49-F238E27FC236}">
                        <a16:creationId xmlns:a16="http://schemas.microsoft.com/office/drawing/2014/main" id="{6A6183CB-E569-4BF1-8B7C-56B740240D76}"/>
                      </a:ext>
                    </a:extLst>
                  </p:cNvPr>
                  <p:cNvSpPr/>
                  <p:nvPr/>
                </p:nvSpPr>
                <p:spPr>
                  <a:xfrm>
                    <a:off x="4158615" y="1530953"/>
                    <a:ext cx="116205" cy="9525"/>
                  </a:xfrm>
                  <a:custGeom>
                    <a:avLst/>
                    <a:gdLst>
                      <a:gd name="connsiteX0" fmla="*/ 0 w 116205"/>
                      <a:gd name="connsiteY0" fmla="*/ 0 h 9525"/>
                      <a:gd name="connsiteX1" fmla="*/ 116205 w 116205"/>
                      <a:gd name="connsiteY1" fmla="*/ 0 h 9525"/>
                    </a:gdLst>
                    <a:ahLst/>
                    <a:cxnLst>
                      <a:cxn ang="0">
                        <a:pos x="connsiteX0" y="connsiteY0"/>
                      </a:cxn>
                      <a:cxn ang="0">
                        <a:pos x="connsiteX1" y="connsiteY1"/>
                      </a:cxn>
                    </a:cxnLst>
                    <a:rect l="l" t="t" r="r" b="b"/>
                    <a:pathLst>
                      <a:path w="116205" h="9525">
                        <a:moveTo>
                          <a:pt x="0" y="0"/>
                        </a:moveTo>
                        <a:lnTo>
                          <a:pt x="116205" y="0"/>
                        </a:lnTo>
                      </a:path>
                    </a:pathLst>
                  </a:custGeom>
                  <a:ln w="7952" cap="rnd">
                    <a:solidFill>
                      <a:schemeClr val="lt2"/>
                    </a:solidFill>
                    <a:prstDash val="solid"/>
                    <a:round/>
                  </a:ln>
                </p:spPr>
                <p:txBody>
                  <a:bodyPr rtlCol="0" anchor="ctr"/>
                  <a:lstStyle/>
                  <a:p>
                    <a:endParaRPr lang="zh-CN" altLang="en-US"/>
                  </a:p>
                </p:txBody>
              </p:sp>
              <p:sp>
                <p:nvSpPr>
                  <p:cNvPr id="78" name="任意多边形 74">
                    <a:extLst>
                      <a:ext uri="{FF2B5EF4-FFF2-40B4-BE49-F238E27FC236}">
                        <a16:creationId xmlns:a16="http://schemas.microsoft.com/office/drawing/2014/main" id="{B9659D9C-728C-4B2D-BFEE-D9188F6A6DEC}"/>
                      </a:ext>
                    </a:extLst>
                  </p:cNvPr>
                  <p:cNvSpPr/>
                  <p:nvPr/>
                </p:nvSpPr>
                <p:spPr>
                  <a:xfrm>
                    <a:off x="4158615" y="1574768"/>
                    <a:ext cx="211359" cy="9525"/>
                  </a:xfrm>
                  <a:custGeom>
                    <a:avLst/>
                    <a:gdLst>
                      <a:gd name="connsiteX0" fmla="*/ 0 w 211359"/>
                      <a:gd name="connsiteY0" fmla="*/ 0 h 9525"/>
                      <a:gd name="connsiteX1" fmla="*/ 211360 w 211359"/>
                      <a:gd name="connsiteY1" fmla="*/ 0 h 9525"/>
                    </a:gdLst>
                    <a:ahLst/>
                    <a:cxnLst>
                      <a:cxn ang="0">
                        <a:pos x="connsiteX0" y="connsiteY0"/>
                      </a:cxn>
                      <a:cxn ang="0">
                        <a:pos x="connsiteX1" y="connsiteY1"/>
                      </a:cxn>
                    </a:cxnLst>
                    <a:rect l="l" t="t" r="r" b="b"/>
                    <a:pathLst>
                      <a:path w="211359" h="9525">
                        <a:moveTo>
                          <a:pt x="0" y="0"/>
                        </a:moveTo>
                        <a:lnTo>
                          <a:pt x="211360" y="0"/>
                        </a:lnTo>
                      </a:path>
                    </a:pathLst>
                  </a:custGeom>
                  <a:ln w="7952" cap="rnd">
                    <a:solidFill>
                      <a:schemeClr val="lt2"/>
                    </a:solidFill>
                    <a:prstDash val="solid"/>
                    <a:round/>
                  </a:ln>
                </p:spPr>
                <p:txBody>
                  <a:bodyPr rtlCol="0" anchor="ctr"/>
                  <a:lstStyle/>
                  <a:p>
                    <a:endParaRPr lang="zh-CN" altLang="en-US"/>
                  </a:p>
                </p:txBody>
              </p:sp>
            </p:grpSp>
          </p:grpSp>
        </p:grpSp>
        <p:grpSp>
          <p:nvGrpSpPr>
            <p:cNvPr id="7" name="组合 6">
              <a:extLst>
                <a:ext uri="{FF2B5EF4-FFF2-40B4-BE49-F238E27FC236}">
                  <a16:creationId xmlns:a16="http://schemas.microsoft.com/office/drawing/2014/main" id="{CC7662FF-6D51-4367-B803-0EC2AC25C01A}"/>
                </a:ext>
              </a:extLst>
            </p:cNvPr>
            <p:cNvGrpSpPr/>
            <p:nvPr/>
          </p:nvGrpSpPr>
          <p:grpSpPr>
            <a:xfrm>
              <a:off x="5231852" y="2137274"/>
              <a:ext cx="2385885" cy="3247823"/>
              <a:chOff x="4147756" y="1743454"/>
              <a:chExt cx="1061751" cy="1445324"/>
            </a:xfrm>
          </p:grpSpPr>
          <p:grpSp>
            <p:nvGrpSpPr>
              <p:cNvPr id="22" name="组合 21">
                <a:extLst>
                  <a:ext uri="{FF2B5EF4-FFF2-40B4-BE49-F238E27FC236}">
                    <a16:creationId xmlns:a16="http://schemas.microsoft.com/office/drawing/2014/main" id="{6C2BCF21-408F-4476-B12B-1669B8A7C237}"/>
                  </a:ext>
                </a:extLst>
              </p:cNvPr>
              <p:cNvGrpSpPr/>
              <p:nvPr/>
            </p:nvGrpSpPr>
            <p:grpSpPr>
              <a:xfrm>
                <a:off x="4723923" y="2090832"/>
                <a:ext cx="485584" cy="1092803"/>
                <a:chOff x="4723923" y="2090832"/>
                <a:chExt cx="485584" cy="1092803"/>
              </a:xfrm>
            </p:grpSpPr>
            <p:sp>
              <p:nvSpPr>
                <p:cNvPr id="59" name="任意多边形 55">
                  <a:extLst>
                    <a:ext uri="{FF2B5EF4-FFF2-40B4-BE49-F238E27FC236}">
                      <a16:creationId xmlns:a16="http://schemas.microsoft.com/office/drawing/2014/main" id="{760104C1-9C18-4F4C-8065-92AE04B750EE}"/>
                    </a:ext>
                  </a:extLst>
                </p:cNvPr>
                <p:cNvSpPr/>
                <p:nvPr/>
              </p:nvSpPr>
              <p:spPr>
                <a:xfrm>
                  <a:off x="5077872" y="2452782"/>
                  <a:ext cx="72352" cy="267271"/>
                </a:xfrm>
                <a:custGeom>
                  <a:avLst/>
                  <a:gdLst>
                    <a:gd name="connsiteX0" fmla="*/ 0 w 72352"/>
                    <a:gd name="connsiteY0" fmla="*/ 267272 h 267271"/>
                    <a:gd name="connsiteX1" fmla="*/ 62675 w 72352"/>
                    <a:gd name="connsiteY1" fmla="*/ 0 h 267271"/>
                  </a:gdLst>
                  <a:ahLst/>
                  <a:cxnLst>
                    <a:cxn ang="0">
                      <a:pos x="connsiteX0" y="connsiteY0"/>
                    </a:cxn>
                    <a:cxn ang="0">
                      <a:pos x="connsiteX1" y="connsiteY1"/>
                    </a:cxn>
                  </a:cxnLst>
                  <a:rect l="l" t="t" r="r" b="b"/>
                  <a:pathLst>
                    <a:path w="72352" h="267271">
                      <a:moveTo>
                        <a:pt x="0" y="267272"/>
                      </a:moveTo>
                      <a:cubicBezTo>
                        <a:pt x="0" y="267272"/>
                        <a:pt x="103918" y="207836"/>
                        <a:pt x="62675" y="0"/>
                      </a:cubicBezTo>
                    </a:path>
                  </a:pathLst>
                </a:custGeom>
                <a:noFill/>
                <a:ln w="9892" cap="flat">
                  <a:solidFill>
                    <a:srgbClr val="000103"/>
                  </a:solidFill>
                  <a:prstDash val="solid"/>
                  <a:miter/>
                </a:ln>
              </p:spPr>
              <p:txBody>
                <a:bodyPr rtlCol="0" anchor="ctr"/>
                <a:lstStyle/>
                <a:p>
                  <a:endParaRPr lang="zh-CN" altLang="en-US"/>
                </a:p>
              </p:txBody>
            </p:sp>
            <p:grpSp>
              <p:nvGrpSpPr>
                <p:cNvPr id="60" name="组合 59">
                  <a:extLst>
                    <a:ext uri="{FF2B5EF4-FFF2-40B4-BE49-F238E27FC236}">
                      <a16:creationId xmlns:a16="http://schemas.microsoft.com/office/drawing/2014/main" id="{66BAFA21-835E-4BC1-9520-09320B221C51}"/>
                    </a:ext>
                  </a:extLst>
                </p:cNvPr>
                <p:cNvGrpSpPr/>
                <p:nvPr/>
              </p:nvGrpSpPr>
              <p:grpSpPr>
                <a:xfrm>
                  <a:off x="5028819" y="2090832"/>
                  <a:ext cx="180689" cy="405669"/>
                  <a:chOff x="5028819" y="2090832"/>
                  <a:chExt cx="180689" cy="405669"/>
                </a:xfrm>
              </p:grpSpPr>
              <p:sp>
                <p:nvSpPr>
                  <p:cNvPr id="69" name="任意多边形 65">
                    <a:extLst>
                      <a:ext uri="{FF2B5EF4-FFF2-40B4-BE49-F238E27FC236}">
                        <a16:creationId xmlns:a16="http://schemas.microsoft.com/office/drawing/2014/main" id="{F81BDC58-C552-432B-B703-AD6720F1E49D}"/>
                      </a:ext>
                    </a:extLst>
                  </p:cNvPr>
                  <p:cNvSpPr/>
                  <p:nvPr/>
                </p:nvSpPr>
                <p:spPr>
                  <a:xfrm>
                    <a:off x="5087969" y="2091023"/>
                    <a:ext cx="50196" cy="405384"/>
                  </a:xfrm>
                  <a:custGeom>
                    <a:avLst/>
                    <a:gdLst>
                      <a:gd name="connsiteX0" fmla="*/ 0 w 50196"/>
                      <a:gd name="connsiteY0" fmla="*/ 0 h 405384"/>
                      <a:gd name="connsiteX1" fmla="*/ 50197 w 50196"/>
                      <a:gd name="connsiteY1" fmla="*/ 0 h 405384"/>
                      <a:gd name="connsiteX2" fmla="*/ 50197 w 50196"/>
                      <a:gd name="connsiteY2" fmla="*/ 405384 h 405384"/>
                      <a:gd name="connsiteX3" fmla="*/ 0 w 50196"/>
                      <a:gd name="connsiteY3" fmla="*/ 405384 h 405384"/>
                    </a:gdLst>
                    <a:ahLst/>
                    <a:cxnLst>
                      <a:cxn ang="0">
                        <a:pos x="connsiteX0" y="connsiteY0"/>
                      </a:cxn>
                      <a:cxn ang="0">
                        <a:pos x="connsiteX1" y="connsiteY1"/>
                      </a:cxn>
                      <a:cxn ang="0">
                        <a:pos x="connsiteX2" y="connsiteY2"/>
                      </a:cxn>
                      <a:cxn ang="0">
                        <a:pos x="connsiteX3" y="connsiteY3"/>
                      </a:cxn>
                    </a:cxnLst>
                    <a:rect l="l" t="t" r="r" b="b"/>
                    <a:pathLst>
                      <a:path w="50196" h="405384">
                        <a:moveTo>
                          <a:pt x="0" y="0"/>
                        </a:moveTo>
                        <a:lnTo>
                          <a:pt x="50197" y="0"/>
                        </a:lnTo>
                        <a:lnTo>
                          <a:pt x="50197" y="405384"/>
                        </a:lnTo>
                        <a:lnTo>
                          <a:pt x="0" y="405384"/>
                        </a:lnTo>
                        <a:close/>
                      </a:path>
                    </a:pathLst>
                  </a:custGeom>
                  <a:solidFill>
                    <a:srgbClr val="3F51B5"/>
                  </a:solidFill>
                  <a:ln w="9525" cap="flat">
                    <a:noFill/>
                    <a:prstDash val="solid"/>
                    <a:miter/>
                  </a:ln>
                </p:spPr>
                <p:txBody>
                  <a:bodyPr rtlCol="0" anchor="ctr"/>
                  <a:lstStyle/>
                  <a:p>
                    <a:endParaRPr lang="zh-CN" altLang="en-US"/>
                  </a:p>
                </p:txBody>
              </p:sp>
              <p:sp>
                <p:nvSpPr>
                  <p:cNvPr id="70" name="任意多边形 66">
                    <a:extLst>
                      <a:ext uri="{FF2B5EF4-FFF2-40B4-BE49-F238E27FC236}">
                        <a16:creationId xmlns:a16="http://schemas.microsoft.com/office/drawing/2014/main" id="{CD7EC0CB-F30E-4A53-8E92-249FE2C932C3}"/>
                      </a:ext>
                    </a:extLst>
                  </p:cNvPr>
                  <p:cNvSpPr/>
                  <p:nvPr/>
                </p:nvSpPr>
                <p:spPr>
                  <a:xfrm>
                    <a:off x="5056155" y="2090832"/>
                    <a:ext cx="153352" cy="405669"/>
                  </a:xfrm>
                  <a:custGeom>
                    <a:avLst/>
                    <a:gdLst>
                      <a:gd name="connsiteX0" fmla="*/ 76676 w 153352"/>
                      <a:gd name="connsiteY0" fmla="*/ 405670 h 405669"/>
                      <a:gd name="connsiteX1" fmla="*/ 76676 w 153352"/>
                      <a:gd name="connsiteY1" fmla="*/ 405670 h 405669"/>
                      <a:gd name="connsiteX2" fmla="*/ 0 w 153352"/>
                      <a:gd name="connsiteY2" fmla="*/ 328994 h 405669"/>
                      <a:gd name="connsiteX3" fmla="*/ 0 w 153352"/>
                      <a:gd name="connsiteY3" fmla="*/ 76676 h 405669"/>
                      <a:gd name="connsiteX4" fmla="*/ 76676 w 153352"/>
                      <a:gd name="connsiteY4" fmla="*/ 0 h 405669"/>
                      <a:gd name="connsiteX5" fmla="*/ 76676 w 153352"/>
                      <a:gd name="connsiteY5" fmla="*/ 0 h 405669"/>
                      <a:gd name="connsiteX6" fmla="*/ 153352 w 153352"/>
                      <a:gd name="connsiteY6" fmla="*/ 76676 h 405669"/>
                      <a:gd name="connsiteX7" fmla="*/ 153352 w 153352"/>
                      <a:gd name="connsiteY7" fmla="*/ 328898 h 405669"/>
                      <a:gd name="connsiteX8" fmla="*/ 76676 w 153352"/>
                      <a:gd name="connsiteY8" fmla="*/ 405670 h 40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52" h="405669">
                        <a:moveTo>
                          <a:pt x="76676" y="405670"/>
                        </a:moveTo>
                        <a:lnTo>
                          <a:pt x="76676" y="405670"/>
                        </a:lnTo>
                        <a:cubicBezTo>
                          <a:pt x="34290" y="405670"/>
                          <a:pt x="0" y="371284"/>
                          <a:pt x="0" y="328994"/>
                        </a:cubicBezTo>
                        <a:lnTo>
                          <a:pt x="0" y="76676"/>
                        </a:lnTo>
                        <a:cubicBezTo>
                          <a:pt x="0" y="34290"/>
                          <a:pt x="34385" y="0"/>
                          <a:pt x="76676" y="0"/>
                        </a:cubicBezTo>
                        <a:lnTo>
                          <a:pt x="76676" y="0"/>
                        </a:lnTo>
                        <a:cubicBezTo>
                          <a:pt x="119063" y="0"/>
                          <a:pt x="153352" y="34385"/>
                          <a:pt x="153352" y="76676"/>
                        </a:cubicBezTo>
                        <a:lnTo>
                          <a:pt x="153352" y="328898"/>
                        </a:lnTo>
                        <a:cubicBezTo>
                          <a:pt x="153448" y="371284"/>
                          <a:pt x="119063" y="405670"/>
                          <a:pt x="76676" y="405670"/>
                        </a:cubicBezTo>
                        <a:close/>
                      </a:path>
                    </a:pathLst>
                  </a:custGeom>
                  <a:solidFill>
                    <a:srgbClr val="3F51B5"/>
                  </a:solidFill>
                  <a:ln w="9525" cap="flat">
                    <a:noFill/>
                    <a:prstDash val="solid"/>
                    <a:miter/>
                  </a:ln>
                </p:spPr>
                <p:txBody>
                  <a:bodyPr rtlCol="0" anchor="ctr"/>
                  <a:lstStyle/>
                  <a:p>
                    <a:endParaRPr lang="zh-CN" altLang="en-US"/>
                  </a:p>
                </p:txBody>
              </p:sp>
              <p:sp>
                <p:nvSpPr>
                  <p:cNvPr id="71" name="任意多边形 67">
                    <a:extLst>
                      <a:ext uri="{FF2B5EF4-FFF2-40B4-BE49-F238E27FC236}">
                        <a16:creationId xmlns:a16="http://schemas.microsoft.com/office/drawing/2014/main" id="{505C7F51-AD70-4B6F-BD02-2F1E143C47EF}"/>
                      </a:ext>
                    </a:extLst>
                  </p:cNvPr>
                  <p:cNvSpPr/>
                  <p:nvPr/>
                </p:nvSpPr>
                <p:spPr>
                  <a:xfrm>
                    <a:off x="5028819" y="2090927"/>
                    <a:ext cx="135826" cy="405574"/>
                  </a:xfrm>
                  <a:custGeom>
                    <a:avLst/>
                    <a:gdLst>
                      <a:gd name="connsiteX0" fmla="*/ 67913 w 135826"/>
                      <a:gd name="connsiteY0" fmla="*/ 405575 h 405574"/>
                      <a:gd name="connsiteX1" fmla="*/ 67913 w 135826"/>
                      <a:gd name="connsiteY1" fmla="*/ 405575 h 405574"/>
                      <a:gd name="connsiteX2" fmla="*/ 0 w 135826"/>
                      <a:gd name="connsiteY2" fmla="*/ 337661 h 405574"/>
                      <a:gd name="connsiteX3" fmla="*/ 0 w 135826"/>
                      <a:gd name="connsiteY3" fmla="*/ 67913 h 405574"/>
                      <a:gd name="connsiteX4" fmla="*/ 67913 w 135826"/>
                      <a:gd name="connsiteY4" fmla="*/ 0 h 405574"/>
                      <a:gd name="connsiteX5" fmla="*/ 67913 w 135826"/>
                      <a:gd name="connsiteY5" fmla="*/ 0 h 405574"/>
                      <a:gd name="connsiteX6" fmla="*/ 135826 w 135826"/>
                      <a:gd name="connsiteY6" fmla="*/ 67913 h 405574"/>
                      <a:gd name="connsiteX7" fmla="*/ 135826 w 135826"/>
                      <a:gd name="connsiteY7" fmla="*/ 337661 h 405574"/>
                      <a:gd name="connsiteX8" fmla="*/ 67913 w 135826"/>
                      <a:gd name="connsiteY8" fmla="*/ 405575 h 40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826" h="405574">
                        <a:moveTo>
                          <a:pt x="67913" y="405575"/>
                        </a:moveTo>
                        <a:lnTo>
                          <a:pt x="67913" y="405575"/>
                        </a:lnTo>
                        <a:cubicBezTo>
                          <a:pt x="30385" y="405575"/>
                          <a:pt x="0" y="375190"/>
                          <a:pt x="0" y="337661"/>
                        </a:cubicBezTo>
                        <a:lnTo>
                          <a:pt x="0" y="67913"/>
                        </a:lnTo>
                        <a:cubicBezTo>
                          <a:pt x="0" y="30385"/>
                          <a:pt x="30385" y="0"/>
                          <a:pt x="67913" y="0"/>
                        </a:cubicBezTo>
                        <a:lnTo>
                          <a:pt x="67913" y="0"/>
                        </a:lnTo>
                        <a:cubicBezTo>
                          <a:pt x="105442" y="0"/>
                          <a:pt x="135826" y="30385"/>
                          <a:pt x="135826" y="67913"/>
                        </a:cubicBezTo>
                        <a:lnTo>
                          <a:pt x="135826" y="337661"/>
                        </a:lnTo>
                        <a:cubicBezTo>
                          <a:pt x="135826" y="375095"/>
                          <a:pt x="105442" y="405575"/>
                          <a:pt x="67913" y="405575"/>
                        </a:cubicBezTo>
                        <a:close/>
                      </a:path>
                    </a:pathLst>
                  </a:custGeom>
                  <a:solidFill>
                    <a:srgbClr val="2A3F96"/>
                  </a:solidFill>
                  <a:ln w="9525" cap="flat">
                    <a:noFill/>
                    <a:prstDash val="solid"/>
                    <a:miter/>
                  </a:ln>
                </p:spPr>
                <p:txBody>
                  <a:bodyPr rtlCol="0" anchor="ctr"/>
                  <a:lstStyle/>
                  <a:p>
                    <a:endParaRPr lang="zh-CN" altLang="en-US"/>
                  </a:p>
                </p:txBody>
              </p:sp>
            </p:grpSp>
            <p:grpSp>
              <p:nvGrpSpPr>
                <p:cNvPr id="61" name="组合 60">
                  <a:extLst>
                    <a:ext uri="{FF2B5EF4-FFF2-40B4-BE49-F238E27FC236}">
                      <a16:creationId xmlns:a16="http://schemas.microsoft.com/office/drawing/2014/main" id="{583FE59F-896E-41C1-ADC0-463187909692}"/>
                    </a:ext>
                  </a:extLst>
                </p:cNvPr>
                <p:cNvGrpSpPr/>
                <p:nvPr/>
              </p:nvGrpSpPr>
              <p:grpSpPr>
                <a:xfrm>
                  <a:off x="4723923" y="2686526"/>
                  <a:ext cx="432339" cy="497109"/>
                  <a:chOff x="4723923" y="2686526"/>
                  <a:chExt cx="432339" cy="497109"/>
                </a:xfrm>
              </p:grpSpPr>
              <p:grpSp>
                <p:nvGrpSpPr>
                  <p:cNvPr id="62" name="组合 61">
                    <a:extLst>
                      <a:ext uri="{FF2B5EF4-FFF2-40B4-BE49-F238E27FC236}">
                        <a16:creationId xmlns:a16="http://schemas.microsoft.com/office/drawing/2014/main" id="{A5E0DAD3-A61B-47E4-81B0-1E6767577CE8}"/>
                      </a:ext>
                    </a:extLst>
                  </p:cNvPr>
                  <p:cNvGrpSpPr/>
                  <p:nvPr/>
                </p:nvGrpSpPr>
                <p:grpSpPr>
                  <a:xfrm>
                    <a:off x="4756118" y="2731389"/>
                    <a:ext cx="360425" cy="374523"/>
                    <a:chOff x="4756118" y="2731389"/>
                    <a:chExt cx="360425" cy="374523"/>
                  </a:xfrm>
                  <a:solidFill>
                    <a:srgbClr val="FEFEFF"/>
                  </a:solidFill>
                </p:grpSpPr>
                <p:sp>
                  <p:nvSpPr>
                    <p:cNvPr id="66" name="任意多边形 62">
                      <a:extLst>
                        <a:ext uri="{FF2B5EF4-FFF2-40B4-BE49-F238E27FC236}">
                          <a16:creationId xmlns:a16="http://schemas.microsoft.com/office/drawing/2014/main" id="{75EC373C-CA47-43FE-9B3C-A219EFF6FC85}"/>
                        </a:ext>
                      </a:extLst>
                    </p:cNvPr>
                    <p:cNvSpPr/>
                    <p:nvPr/>
                  </p:nvSpPr>
                  <p:spPr>
                    <a:xfrm>
                      <a:off x="4907280" y="2731389"/>
                      <a:ext cx="57816" cy="318801"/>
                    </a:xfrm>
                    <a:custGeom>
                      <a:avLst/>
                      <a:gdLst>
                        <a:gd name="connsiteX0" fmla="*/ 0 w 57816"/>
                        <a:gd name="connsiteY0" fmla="*/ 0 h 318801"/>
                        <a:gd name="connsiteX1" fmla="*/ 57817 w 57816"/>
                        <a:gd name="connsiteY1" fmla="*/ 0 h 318801"/>
                        <a:gd name="connsiteX2" fmla="*/ 57817 w 57816"/>
                        <a:gd name="connsiteY2" fmla="*/ 318802 h 318801"/>
                        <a:gd name="connsiteX3" fmla="*/ 0 w 57816"/>
                        <a:gd name="connsiteY3" fmla="*/ 318802 h 318801"/>
                      </a:gdLst>
                      <a:ahLst/>
                      <a:cxnLst>
                        <a:cxn ang="0">
                          <a:pos x="connsiteX0" y="connsiteY0"/>
                        </a:cxn>
                        <a:cxn ang="0">
                          <a:pos x="connsiteX1" y="connsiteY1"/>
                        </a:cxn>
                        <a:cxn ang="0">
                          <a:pos x="connsiteX2" y="connsiteY2"/>
                        </a:cxn>
                        <a:cxn ang="0">
                          <a:pos x="connsiteX3" y="connsiteY3"/>
                        </a:cxn>
                      </a:cxnLst>
                      <a:rect l="l" t="t" r="r" b="b"/>
                      <a:pathLst>
                        <a:path w="57816" h="318801">
                          <a:moveTo>
                            <a:pt x="0" y="0"/>
                          </a:moveTo>
                          <a:lnTo>
                            <a:pt x="57817" y="0"/>
                          </a:lnTo>
                          <a:lnTo>
                            <a:pt x="57817" y="318802"/>
                          </a:lnTo>
                          <a:lnTo>
                            <a:pt x="0" y="318802"/>
                          </a:lnTo>
                          <a:close/>
                        </a:path>
                      </a:pathLst>
                    </a:custGeom>
                    <a:solidFill>
                      <a:srgbClr val="E7E6E6"/>
                    </a:solidFill>
                    <a:ln w="9525" cap="flat">
                      <a:noFill/>
                      <a:prstDash val="solid"/>
                      <a:miter/>
                    </a:ln>
                  </p:spPr>
                  <p:txBody>
                    <a:bodyPr rtlCol="0" anchor="ctr"/>
                    <a:lstStyle/>
                    <a:p>
                      <a:endParaRPr lang="zh-CN" altLang="en-US"/>
                    </a:p>
                  </p:txBody>
                </p:sp>
                <p:sp>
                  <p:nvSpPr>
                    <p:cNvPr id="67" name="任意多边形 63">
                      <a:extLst>
                        <a:ext uri="{FF2B5EF4-FFF2-40B4-BE49-F238E27FC236}">
                          <a16:creationId xmlns:a16="http://schemas.microsoft.com/office/drawing/2014/main" id="{35892168-7B53-4C85-A830-8FFA91844C2F}"/>
                        </a:ext>
                      </a:extLst>
                    </p:cNvPr>
                    <p:cNvSpPr/>
                    <p:nvPr/>
                  </p:nvSpPr>
                  <p:spPr>
                    <a:xfrm>
                      <a:off x="4756118" y="3009519"/>
                      <a:ext cx="175545" cy="96392"/>
                    </a:xfrm>
                    <a:custGeom>
                      <a:avLst/>
                      <a:gdLst>
                        <a:gd name="connsiteX0" fmla="*/ 166116 w 175545"/>
                        <a:gd name="connsiteY0" fmla="*/ 0 h 96392"/>
                        <a:gd name="connsiteX1" fmla="*/ 0 w 175545"/>
                        <a:gd name="connsiteY1" fmla="*/ 75057 h 96392"/>
                        <a:gd name="connsiteX2" fmla="*/ 2286 w 175545"/>
                        <a:gd name="connsiteY2" fmla="*/ 96393 h 96392"/>
                        <a:gd name="connsiteX3" fmla="*/ 175546 w 175545"/>
                        <a:gd name="connsiteY3" fmla="*/ 40672 h 96392"/>
                      </a:gdLst>
                      <a:ahLst/>
                      <a:cxnLst>
                        <a:cxn ang="0">
                          <a:pos x="connsiteX0" y="connsiteY0"/>
                        </a:cxn>
                        <a:cxn ang="0">
                          <a:pos x="connsiteX1" y="connsiteY1"/>
                        </a:cxn>
                        <a:cxn ang="0">
                          <a:pos x="connsiteX2" y="connsiteY2"/>
                        </a:cxn>
                        <a:cxn ang="0">
                          <a:pos x="connsiteX3" y="connsiteY3"/>
                        </a:cxn>
                      </a:cxnLst>
                      <a:rect l="l" t="t" r="r" b="b"/>
                      <a:pathLst>
                        <a:path w="175545" h="96392">
                          <a:moveTo>
                            <a:pt x="166116" y="0"/>
                          </a:moveTo>
                          <a:lnTo>
                            <a:pt x="0" y="75057"/>
                          </a:lnTo>
                          <a:lnTo>
                            <a:pt x="2286" y="96393"/>
                          </a:lnTo>
                          <a:lnTo>
                            <a:pt x="175546" y="40672"/>
                          </a:lnTo>
                          <a:close/>
                        </a:path>
                      </a:pathLst>
                    </a:custGeom>
                    <a:solidFill>
                      <a:srgbClr val="E7E6E6"/>
                    </a:solidFill>
                    <a:ln w="9525" cap="flat">
                      <a:noFill/>
                      <a:prstDash val="solid"/>
                      <a:miter/>
                    </a:ln>
                  </p:spPr>
                  <p:txBody>
                    <a:bodyPr rtlCol="0" anchor="ctr"/>
                    <a:lstStyle/>
                    <a:p>
                      <a:endParaRPr lang="zh-CN" altLang="en-US"/>
                    </a:p>
                  </p:txBody>
                </p:sp>
                <p:sp>
                  <p:nvSpPr>
                    <p:cNvPr id="68" name="任意多边形 64">
                      <a:extLst>
                        <a:ext uri="{FF2B5EF4-FFF2-40B4-BE49-F238E27FC236}">
                          <a16:creationId xmlns:a16="http://schemas.microsoft.com/office/drawing/2014/main" id="{AE681BCC-59C2-44B6-B9CA-1B26E4BBA337}"/>
                        </a:ext>
                      </a:extLst>
                    </p:cNvPr>
                    <p:cNvSpPr/>
                    <p:nvPr/>
                  </p:nvSpPr>
                  <p:spPr>
                    <a:xfrm>
                      <a:off x="4940998" y="3009519"/>
                      <a:ext cx="175545" cy="96392"/>
                    </a:xfrm>
                    <a:custGeom>
                      <a:avLst/>
                      <a:gdLst>
                        <a:gd name="connsiteX0" fmla="*/ 9430 w 175545"/>
                        <a:gd name="connsiteY0" fmla="*/ 0 h 96392"/>
                        <a:gd name="connsiteX1" fmla="*/ 175546 w 175545"/>
                        <a:gd name="connsiteY1" fmla="*/ 75057 h 96392"/>
                        <a:gd name="connsiteX2" fmla="*/ 173164 w 175545"/>
                        <a:gd name="connsiteY2" fmla="*/ 96393 h 96392"/>
                        <a:gd name="connsiteX3" fmla="*/ 0 w 175545"/>
                        <a:gd name="connsiteY3" fmla="*/ 40672 h 96392"/>
                      </a:gdLst>
                      <a:ahLst/>
                      <a:cxnLst>
                        <a:cxn ang="0">
                          <a:pos x="connsiteX0" y="connsiteY0"/>
                        </a:cxn>
                        <a:cxn ang="0">
                          <a:pos x="connsiteX1" y="connsiteY1"/>
                        </a:cxn>
                        <a:cxn ang="0">
                          <a:pos x="connsiteX2" y="connsiteY2"/>
                        </a:cxn>
                        <a:cxn ang="0">
                          <a:pos x="connsiteX3" y="connsiteY3"/>
                        </a:cxn>
                      </a:cxnLst>
                      <a:rect l="l" t="t" r="r" b="b"/>
                      <a:pathLst>
                        <a:path w="175545" h="96392">
                          <a:moveTo>
                            <a:pt x="9430" y="0"/>
                          </a:moveTo>
                          <a:lnTo>
                            <a:pt x="175546" y="75057"/>
                          </a:lnTo>
                          <a:lnTo>
                            <a:pt x="173164" y="96393"/>
                          </a:lnTo>
                          <a:lnTo>
                            <a:pt x="0" y="40672"/>
                          </a:lnTo>
                          <a:close/>
                        </a:path>
                      </a:pathLst>
                    </a:custGeom>
                    <a:solidFill>
                      <a:srgbClr val="E7E6E6"/>
                    </a:solidFill>
                    <a:ln w="9525" cap="flat">
                      <a:noFill/>
                      <a:prstDash val="solid"/>
                      <a:miter/>
                    </a:ln>
                  </p:spPr>
                  <p:txBody>
                    <a:bodyPr rtlCol="0" anchor="ctr"/>
                    <a:lstStyle/>
                    <a:p>
                      <a:endParaRPr lang="zh-CN" altLang="en-US"/>
                    </a:p>
                  </p:txBody>
                </p:sp>
              </p:grpSp>
              <p:sp>
                <p:nvSpPr>
                  <p:cNvPr id="63" name="任意多边形 59">
                    <a:extLst>
                      <a:ext uri="{FF2B5EF4-FFF2-40B4-BE49-F238E27FC236}">
                        <a16:creationId xmlns:a16="http://schemas.microsoft.com/office/drawing/2014/main" id="{95B2B3EB-CFF4-4A9D-9C27-D32B6E54623F}"/>
                      </a:ext>
                    </a:extLst>
                  </p:cNvPr>
                  <p:cNvSpPr/>
                  <p:nvPr/>
                </p:nvSpPr>
                <p:spPr>
                  <a:xfrm>
                    <a:off x="4723923" y="3104197"/>
                    <a:ext cx="79438" cy="79438"/>
                  </a:xfrm>
                  <a:custGeom>
                    <a:avLst/>
                    <a:gdLst>
                      <a:gd name="connsiteX0" fmla="*/ 79438 w 79438"/>
                      <a:gd name="connsiteY0" fmla="*/ 39719 h 79438"/>
                      <a:gd name="connsiteX1" fmla="*/ 39719 w 79438"/>
                      <a:gd name="connsiteY1" fmla="*/ 79439 h 79438"/>
                      <a:gd name="connsiteX2" fmla="*/ 0 w 79438"/>
                      <a:gd name="connsiteY2" fmla="*/ 39719 h 79438"/>
                      <a:gd name="connsiteX3" fmla="*/ 39719 w 79438"/>
                      <a:gd name="connsiteY3" fmla="*/ 0 h 79438"/>
                      <a:gd name="connsiteX4" fmla="*/ 79438 w 79438"/>
                      <a:gd name="connsiteY4" fmla="*/ 39719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79438" y="39719"/>
                        </a:moveTo>
                        <a:cubicBezTo>
                          <a:pt x="79438" y="61627"/>
                          <a:pt x="61627" y="79439"/>
                          <a:pt x="39719" y="79439"/>
                        </a:cubicBezTo>
                        <a:cubicBezTo>
                          <a:pt x="17812" y="79439"/>
                          <a:pt x="0" y="61627"/>
                          <a:pt x="0" y="39719"/>
                        </a:cubicBezTo>
                        <a:cubicBezTo>
                          <a:pt x="0" y="17812"/>
                          <a:pt x="17812" y="0"/>
                          <a:pt x="39719" y="0"/>
                        </a:cubicBezTo>
                        <a:cubicBezTo>
                          <a:pt x="61627" y="0"/>
                          <a:pt x="79438" y="17812"/>
                          <a:pt x="79438" y="39719"/>
                        </a:cubicBezTo>
                        <a:close/>
                      </a:path>
                    </a:pathLst>
                  </a:custGeom>
                  <a:solidFill>
                    <a:srgbClr val="000103"/>
                  </a:solidFill>
                  <a:ln w="9525" cap="flat">
                    <a:noFill/>
                    <a:prstDash val="solid"/>
                    <a:miter/>
                  </a:ln>
                </p:spPr>
                <p:txBody>
                  <a:bodyPr rtlCol="0" anchor="ctr"/>
                  <a:lstStyle/>
                  <a:p>
                    <a:endParaRPr lang="zh-CN" altLang="en-US"/>
                  </a:p>
                </p:txBody>
              </p:sp>
              <p:sp>
                <p:nvSpPr>
                  <p:cNvPr id="64" name="任意多边形 60">
                    <a:extLst>
                      <a:ext uri="{FF2B5EF4-FFF2-40B4-BE49-F238E27FC236}">
                        <a16:creationId xmlns:a16="http://schemas.microsoft.com/office/drawing/2014/main" id="{D4B3F950-FABF-4160-8D0E-37172BD5C790}"/>
                      </a:ext>
                    </a:extLst>
                  </p:cNvPr>
                  <p:cNvSpPr/>
                  <p:nvPr/>
                </p:nvSpPr>
                <p:spPr>
                  <a:xfrm>
                    <a:off x="5076825" y="3104197"/>
                    <a:ext cx="79438" cy="79438"/>
                  </a:xfrm>
                  <a:custGeom>
                    <a:avLst/>
                    <a:gdLst>
                      <a:gd name="connsiteX0" fmla="*/ 79438 w 79438"/>
                      <a:gd name="connsiteY0" fmla="*/ 39719 h 79438"/>
                      <a:gd name="connsiteX1" fmla="*/ 39719 w 79438"/>
                      <a:gd name="connsiteY1" fmla="*/ 79439 h 79438"/>
                      <a:gd name="connsiteX2" fmla="*/ 0 w 79438"/>
                      <a:gd name="connsiteY2" fmla="*/ 39719 h 79438"/>
                      <a:gd name="connsiteX3" fmla="*/ 39719 w 79438"/>
                      <a:gd name="connsiteY3" fmla="*/ 0 h 79438"/>
                      <a:gd name="connsiteX4" fmla="*/ 79438 w 79438"/>
                      <a:gd name="connsiteY4" fmla="*/ 39719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79438" y="39719"/>
                        </a:moveTo>
                        <a:cubicBezTo>
                          <a:pt x="79438" y="61627"/>
                          <a:pt x="61627" y="79439"/>
                          <a:pt x="39719" y="79439"/>
                        </a:cubicBezTo>
                        <a:cubicBezTo>
                          <a:pt x="17812" y="79439"/>
                          <a:pt x="0" y="61627"/>
                          <a:pt x="0" y="39719"/>
                        </a:cubicBezTo>
                        <a:cubicBezTo>
                          <a:pt x="0" y="17812"/>
                          <a:pt x="17812" y="0"/>
                          <a:pt x="39719" y="0"/>
                        </a:cubicBezTo>
                        <a:cubicBezTo>
                          <a:pt x="61722" y="0"/>
                          <a:pt x="79438" y="17812"/>
                          <a:pt x="79438" y="39719"/>
                        </a:cubicBezTo>
                        <a:close/>
                      </a:path>
                    </a:pathLst>
                  </a:custGeom>
                  <a:solidFill>
                    <a:srgbClr val="000103"/>
                  </a:solidFill>
                  <a:ln w="9525" cap="flat">
                    <a:noFill/>
                    <a:prstDash val="solid"/>
                    <a:miter/>
                  </a:ln>
                </p:spPr>
                <p:txBody>
                  <a:bodyPr rtlCol="0" anchor="ctr"/>
                  <a:lstStyle/>
                  <a:p>
                    <a:endParaRPr lang="zh-CN" altLang="en-US"/>
                  </a:p>
                </p:txBody>
              </p:sp>
              <p:sp>
                <p:nvSpPr>
                  <p:cNvPr id="65" name="任意多边形 61">
                    <a:extLst>
                      <a:ext uri="{FF2B5EF4-FFF2-40B4-BE49-F238E27FC236}">
                        <a16:creationId xmlns:a16="http://schemas.microsoft.com/office/drawing/2014/main" id="{BC4D40A2-5DD8-4232-9E3B-D2569246A9AD}"/>
                      </a:ext>
                    </a:extLst>
                  </p:cNvPr>
                  <p:cNvSpPr/>
                  <p:nvPr/>
                </p:nvSpPr>
                <p:spPr>
                  <a:xfrm>
                    <a:off x="4730591" y="2686526"/>
                    <a:ext cx="402240" cy="67055"/>
                  </a:xfrm>
                  <a:custGeom>
                    <a:avLst/>
                    <a:gdLst>
                      <a:gd name="connsiteX0" fmla="*/ 368713 w 402240"/>
                      <a:gd name="connsiteY0" fmla="*/ 67056 h 67055"/>
                      <a:gd name="connsiteX1" fmla="*/ 33528 w 402240"/>
                      <a:gd name="connsiteY1" fmla="*/ 67056 h 67055"/>
                      <a:gd name="connsiteX2" fmla="*/ 0 w 402240"/>
                      <a:gd name="connsiteY2" fmla="*/ 33528 h 67055"/>
                      <a:gd name="connsiteX3" fmla="*/ 0 w 402240"/>
                      <a:gd name="connsiteY3" fmla="*/ 33528 h 67055"/>
                      <a:gd name="connsiteX4" fmla="*/ 33528 w 402240"/>
                      <a:gd name="connsiteY4" fmla="*/ 0 h 67055"/>
                      <a:gd name="connsiteX5" fmla="*/ 368713 w 402240"/>
                      <a:gd name="connsiteY5" fmla="*/ 0 h 67055"/>
                      <a:gd name="connsiteX6" fmla="*/ 402241 w 402240"/>
                      <a:gd name="connsiteY6" fmla="*/ 33528 h 67055"/>
                      <a:gd name="connsiteX7" fmla="*/ 402241 w 402240"/>
                      <a:gd name="connsiteY7" fmla="*/ 33528 h 67055"/>
                      <a:gd name="connsiteX8" fmla="*/ 368713 w 402240"/>
                      <a:gd name="connsiteY8" fmla="*/ 67056 h 6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240" h="67055">
                        <a:moveTo>
                          <a:pt x="368713" y="67056"/>
                        </a:moveTo>
                        <a:lnTo>
                          <a:pt x="33528" y="67056"/>
                        </a:lnTo>
                        <a:cubicBezTo>
                          <a:pt x="15050" y="67056"/>
                          <a:pt x="0" y="52006"/>
                          <a:pt x="0" y="33528"/>
                        </a:cubicBezTo>
                        <a:lnTo>
                          <a:pt x="0" y="33528"/>
                        </a:lnTo>
                        <a:cubicBezTo>
                          <a:pt x="0" y="15050"/>
                          <a:pt x="15050" y="0"/>
                          <a:pt x="33528" y="0"/>
                        </a:cubicBezTo>
                        <a:lnTo>
                          <a:pt x="368713" y="0"/>
                        </a:lnTo>
                        <a:cubicBezTo>
                          <a:pt x="387191" y="0"/>
                          <a:pt x="402241" y="15050"/>
                          <a:pt x="402241" y="33528"/>
                        </a:cubicBezTo>
                        <a:lnTo>
                          <a:pt x="402241" y="33528"/>
                        </a:lnTo>
                        <a:cubicBezTo>
                          <a:pt x="402241" y="52006"/>
                          <a:pt x="387287" y="67056"/>
                          <a:pt x="368713" y="67056"/>
                        </a:cubicBezTo>
                        <a:close/>
                      </a:path>
                    </a:pathLst>
                  </a:custGeom>
                  <a:solidFill>
                    <a:srgbClr val="3F51B5"/>
                  </a:solidFill>
                  <a:ln w="9525" cap="flat">
                    <a:noFill/>
                    <a:prstDash val="solid"/>
                    <a:miter/>
                  </a:ln>
                </p:spPr>
                <p:txBody>
                  <a:bodyPr rtlCol="0" anchor="ctr"/>
                  <a:lstStyle/>
                  <a:p>
                    <a:endParaRPr lang="zh-CN" altLang="en-US"/>
                  </a:p>
                </p:txBody>
              </p:sp>
            </p:grpSp>
          </p:grpSp>
          <p:grpSp>
            <p:nvGrpSpPr>
              <p:cNvPr id="23" name="组合 22">
                <a:extLst>
                  <a:ext uri="{FF2B5EF4-FFF2-40B4-BE49-F238E27FC236}">
                    <a16:creationId xmlns:a16="http://schemas.microsoft.com/office/drawing/2014/main" id="{211E7986-7C78-4E75-B6AE-AB960366DEC1}"/>
                  </a:ext>
                </a:extLst>
              </p:cNvPr>
              <p:cNvGrpSpPr/>
              <p:nvPr/>
            </p:nvGrpSpPr>
            <p:grpSpPr>
              <a:xfrm>
                <a:off x="4147756" y="1743454"/>
                <a:ext cx="942379" cy="1445324"/>
                <a:chOff x="4147756" y="1743454"/>
                <a:chExt cx="942379" cy="1445324"/>
              </a:xfrm>
            </p:grpSpPr>
            <p:grpSp>
              <p:nvGrpSpPr>
                <p:cNvPr id="24" name="组合 23">
                  <a:extLst>
                    <a:ext uri="{FF2B5EF4-FFF2-40B4-BE49-F238E27FC236}">
                      <a16:creationId xmlns:a16="http://schemas.microsoft.com/office/drawing/2014/main" id="{DE49DAE1-E3DD-4189-8B95-B00014050039}"/>
                    </a:ext>
                  </a:extLst>
                </p:cNvPr>
                <p:cNvGrpSpPr/>
                <p:nvPr/>
              </p:nvGrpSpPr>
              <p:grpSpPr>
                <a:xfrm>
                  <a:off x="4515225" y="1743454"/>
                  <a:ext cx="331951" cy="357474"/>
                  <a:chOff x="4515225" y="1743454"/>
                  <a:chExt cx="331951" cy="357474"/>
                </a:xfrm>
              </p:grpSpPr>
              <p:sp>
                <p:nvSpPr>
                  <p:cNvPr id="47" name="任意多边形 43">
                    <a:extLst>
                      <a:ext uri="{FF2B5EF4-FFF2-40B4-BE49-F238E27FC236}">
                        <a16:creationId xmlns:a16="http://schemas.microsoft.com/office/drawing/2014/main" id="{E288CAA5-3FE1-47DF-8626-290EA43A3A7D}"/>
                      </a:ext>
                    </a:extLst>
                  </p:cNvPr>
                  <p:cNvSpPr/>
                  <p:nvPr/>
                </p:nvSpPr>
                <p:spPr>
                  <a:xfrm>
                    <a:off x="4707540" y="1912524"/>
                    <a:ext cx="139636" cy="188404"/>
                  </a:xfrm>
                  <a:custGeom>
                    <a:avLst/>
                    <a:gdLst>
                      <a:gd name="connsiteX0" fmla="*/ 0 w 139636"/>
                      <a:gd name="connsiteY0" fmla="*/ 109919 h 188404"/>
                      <a:gd name="connsiteX1" fmla="*/ 70580 w 139636"/>
                      <a:gd name="connsiteY1" fmla="*/ 188404 h 188404"/>
                      <a:gd name="connsiteX2" fmla="*/ 139637 w 139636"/>
                      <a:gd name="connsiteY2" fmla="*/ 116491 h 188404"/>
                      <a:gd name="connsiteX3" fmla="*/ 33719 w 139636"/>
                      <a:gd name="connsiteY3" fmla="*/ 0 h 188404"/>
                    </a:gdLst>
                    <a:ahLst/>
                    <a:cxnLst>
                      <a:cxn ang="0">
                        <a:pos x="connsiteX0" y="connsiteY0"/>
                      </a:cxn>
                      <a:cxn ang="0">
                        <a:pos x="connsiteX1" y="connsiteY1"/>
                      </a:cxn>
                      <a:cxn ang="0">
                        <a:pos x="connsiteX2" y="connsiteY2"/>
                      </a:cxn>
                      <a:cxn ang="0">
                        <a:pos x="connsiteX3" y="connsiteY3"/>
                      </a:cxn>
                    </a:cxnLst>
                    <a:rect l="l" t="t" r="r" b="b"/>
                    <a:pathLst>
                      <a:path w="139636" h="188404">
                        <a:moveTo>
                          <a:pt x="0" y="109919"/>
                        </a:moveTo>
                        <a:lnTo>
                          <a:pt x="70580" y="188404"/>
                        </a:lnTo>
                        <a:lnTo>
                          <a:pt x="139637" y="116491"/>
                        </a:lnTo>
                        <a:lnTo>
                          <a:pt x="33719" y="0"/>
                        </a:lnTo>
                        <a:close/>
                      </a:path>
                    </a:pathLst>
                  </a:custGeom>
                  <a:solidFill>
                    <a:srgbClr val="F1BA9A"/>
                  </a:solidFill>
                  <a:ln w="9525" cap="flat">
                    <a:noFill/>
                    <a:prstDash val="solid"/>
                    <a:miter/>
                  </a:ln>
                </p:spPr>
                <p:txBody>
                  <a:bodyPr rtlCol="0" anchor="ctr"/>
                  <a:lstStyle/>
                  <a:p>
                    <a:endParaRPr lang="zh-CN" altLang="en-US"/>
                  </a:p>
                </p:txBody>
              </p:sp>
              <p:sp>
                <p:nvSpPr>
                  <p:cNvPr id="48" name="任意多边形 44">
                    <a:extLst>
                      <a:ext uri="{FF2B5EF4-FFF2-40B4-BE49-F238E27FC236}">
                        <a16:creationId xmlns:a16="http://schemas.microsoft.com/office/drawing/2014/main" id="{091755A4-BF68-4908-86D6-8732B1E52F35}"/>
                      </a:ext>
                    </a:extLst>
                  </p:cNvPr>
                  <p:cNvSpPr/>
                  <p:nvPr/>
                </p:nvSpPr>
                <p:spPr>
                  <a:xfrm>
                    <a:off x="4715637" y="2004345"/>
                    <a:ext cx="33242" cy="64008"/>
                  </a:xfrm>
                  <a:custGeom>
                    <a:avLst/>
                    <a:gdLst>
                      <a:gd name="connsiteX0" fmla="*/ 33242 w 33242"/>
                      <a:gd name="connsiteY0" fmla="*/ 64008 h 64008"/>
                      <a:gd name="connsiteX1" fmla="*/ 24384 w 33242"/>
                      <a:gd name="connsiteY1" fmla="*/ 0 h 64008"/>
                      <a:gd name="connsiteX2" fmla="*/ 0 w 33242"/>
                      <a:gd name="connsiteY2" fmla="*/ 26956 h 64008"/>
                      <a:gd name="connsiteX3" fmla="*/ 33242 w 33242"/>
                      <a:gd name="connsiteY3" fmla="*/ 64008 h 64008"/>
                    </a:gdLst>
                    <a:ahLst/>
                    <a:cxnLst>
                      <a:cxn ang="0">
                        <a:pos x="connsiteX0" y="connsiteY0"/>
                      </a:cxn>
                      <a:cxn ang="0">
                        <a:pos x="connsiteX1" y="connsiteY1"/>
                      </a:cxn>
                      <a:cxn ang="0">
                        <a:pos x="connsiteX2" y="connsiteY2"/>
                      </a:cxn>
                      <a:cxn ang="0">
                        <a:pos x="connsiteX3" y="connsiteY3"/>
                      </a:cxn>
                    </a:cxnLst>
                    <a:rect l="l" t="t" r="r" b="b"/>
                    <a:pathLst>
                      <a:path w="33242" h="64008">
                        <a:moveTo>
                          <a:pt x="33242" y="64008"/>
                        </a:moveTo>
                        <a:cubicBezTo>
                          <a:pt x="32004" y="62675"/>
                          <a:pt x="24384" y="0"/>
                          <a:pt x="24384" y="0"/>
                        </a:cubicBezTo>
                        <a:lnTo>
                          <a:pt x="0" y="26956"/>
                        </a:lnTo>
                        <a:lnTo>
                          <a:pt x="33242" y="64008"/>
                        </a:lnTo>
                        <a:close/>
                      </a:path>
                    </a:pathLst>
                  </a:custGeom>
                  <a:solidFill>
                    <a:srgbClr val="D89877"/>
                  </a:solidFill>
                  <a:ln w="9525" cap="flat">
                    <a:noFill/>
                    <a:prstDash val="solid"/>
                    <a:miter/>
                  </a:ln>
                </p:spPr>
                <p:txBody>
                  <a:bodyPr rtlCol="0" anchor="ctr"/>
                  <a:lstStyle/>
                  <a:p>
                    <a:endParaRPr lang="zh-CN" altLang="en-US"/>
                  </a:p>
                </p:txBody>
              </p:sp>
              <p:sp>
                <p:nvSpPr>
                  <p:cNvPr id="49" name="任意多边形 45">
                    <a:extLst>
                      <a:ext uri="{FF2B5EF4-FFF2-40B4-BE49-F238E27FC236}">
                        <a16:creationId xmlns:a16="http://schemas.microsoft.com/office/drawing/2014/main" id="{58B3EBF9-B3D6-4992-92F7-54133209590A}"/>
                      </a:ext>
                    </a:extLst>
                  </p:cNvPr>
                  <p:cNvSpPr/>
                  <p:nvPr/>
                </p:nvSpPr>
                <p:spPr>
                  <a:xfrm>
                    <a:off x="4574933" y="1823591"/>
                    <a:ext cx="188336" cy="231888"/>
                  </a:xfrm>
                  <a:custGeom>
                    <a:avLst/>
                    <a:gdLst>
                      <a:gd name="connsiteX0" fmla="*/ 25356 w 188336"/>
                      <a:gd name="connsiteY0" fmla="*/ 18734 h 231888"/>
                      <a:gd name="connsiteX1" fmla="*/ 6211 w 188336"/>
                      <a:gd name="connsiteY1" fmla="*/ 100649 h 231888"/>
                      <a:gd name="connsiteX2" fmla="*/ 45359 w 188336"/>
                      <a:gd name="connsiteY2" fmla="*/ 198756 h 231888"/>
                      <a:gd name="connsiteX3" fmla="*/ 122416 w 188336"/>
                      <a:gd name="connsiteY3" fmla="*/ 222759 h 231888"/>
                      <a:gd name="connsiteX4" fmla="*/ 167660 w 188336"/>
                      <a:gd name="connsiteY4" fmla="*/ 173229 h 231888"/>
                      <a:gd name="connsiteX5" fmla="*/ 182709 w 188336"/>
                      <a:gd name="connsiteY5" fmla="*/ 138749 h 231888"/>
                      <a:gd name="connsiteX6" fmla="*/ 31357 w 188336"/>
                      <a:gd name="connsiteY6" fmla="*/ 14924 h 231888"/>
                      <a:gd name="connsiteX7" fmla="*/ 25356 w 188336"/>
                      <a:gd name="connsiteY7" fmla="*/ 18734 h 2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36" h="231888">
                        <a:moveTo>
                          <a:pt x="25356" y="18734"/>
                        </a:moveTo>
                        <a:cubicBezTo>
                          <a:pt x="25356" y="18734"/>
                          <a:pt x="-15125" y="44832"/>
                          <a:pt x="6211" y="100649"/>
                        </a:cubicBezTo>
                        <a:cubicBezTo>
                          <a:pt x="6211" y="100649"/>
                          <a:pt x="22118" y="140940"/>
                          <a:pt x="45359" y="198756"/>
                        </a:cubicBezTo>
                        <a:cubicBezTo>
                          <a:pt x="57646" y="229332"/>
                          <a:pt x="95651" y="242000"/>
                          <a:pt x="122416" y="222759"/>
                        </a:cubicBezTo>
                        <a:cubicBezTo>
                          <a:pt x="138799" y="210948"/>
                          <a:pt x="155753" y="194756"/>
                          <a:pt x="167660" y="173229"/>
                        </a:cubicBezTo>
                        <a:lnTo>
                          <a:pt x="182709" y="138749"/>
                        </a:lnTo>
                        <a:cubicBezTo>
                          <a:pt x="213189" y="47499"/>
                          <a:pt x="113748" y="-34606"/>
                          <a:pt x="31357" y="14924"/>
                        </a:cubicBezTo>
                        <a:cubicBezTo>
                          <a:pt x="29357" y="16162"/>
                          <a:pt x="27356" y="17400"/>
                          <a:pt x="25356" y="18734"/>
                        </a:cubicBezTo>
                        <a:close/>
                      </a:path>
                    </a:pathLst>
                  </a:custGeom>
                  <a:solidFill>
                    <a:srgbClr val="F1BA9A"/>
                  </a:solidFill>
                  <a:ln w="9525" cap="flat">
                    <a:noFill/>
                    <a:prstDash val="solid"/>
                    <a:miter/>
                  </a:ln>
                </p:spPr>
                <p:txBody>
                  <a:bodyPr rtlCol="0" anchor="ctr"/>
                  <a:lstStyle/>
                  <a:p>
                    <a:endParaRPr lang="zh-CN" altLang="en-US"/>
                  </a:p>
                </p:txBody>
              </p:sp>
              <p:sp>
                <p:nvSpPr>
                  <p:cNvPr id="50" name="任意多边形 46">
                    <a:extLst>
                      <a:ext uri="{FF2B5EF4-FFF2-40B4-BE49-F238E27FC236}">
                        <a16:creationId xmlns:a16="http://schemas.microsoft.com/office/drawing/2014/main" id="{E6B56EBB-8F14-414F-A2F1-E84D478C6623}"/>
                      </a:ext>
                    </a:extLst>
                  </p:cNvPr>
                  <p:cNvSpPr/>
                  <p:nvPr/>
                </p:nvSpPr>
                <p:spPr>
                  <a:xfrm>
                    <a:off x="4593599" y="1967103"/>
                    <a:ext cx="26882" cy="34142"/>
                  </a:xfrm>
                  <a:custGeom>
                    <a:avLst/>
                    <a:gdLst>
                      <a:gd name="connsiteX0" fmla="*/ 12119 w 26882"/>
                      <a:gd name="connsiteY0" fmla="*/ 0 h 34142"/>
                      <a:gd name="connsiteX1" fmla="*/ 403 w 26882"/>
                      <a:gd name="connsiteY1" fmla="*/ 27432 h 34142"/>
                      <a:gd name="connsiteX2" fmla="*/ 6214 w 26882"/>
                      <a:gd name="connsiteY2" fmla="*/ 33909 h 34142"/>
                      <a:gd name="connsiteX3" fmla="*/ 26883 w 26882"/>
                      <a:gd name="connsiteY3" fmla="*/ 27432 h 34142"/>
                      <a:gd name="connsiteX4" fmla="*/ 12119 w 26882"/>
                      <a:gd name="connsiteY4" fmla="*/ 0 h 34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2" h="34142">
                        <a:moveTo>
                          <a:pt x="12119" y="0"/>
                        </a:moveTo>
                        <a:lnTo>
                          <a:pt x="403" y="27432"/>
                        </a:lnTo>
                        <a:cubicBezTo>
                          <a:pt x="-1216" y="31242"/>
                          <a:pt x="2308" y="35147"/>
                          <a:pt x="6214" y="33909"/>
                        </a:cubicBezTo>
                        <a:lnTo>
                          <a:pt x="26883" y="27432"/>
                        </a:lnTo>
                        <a:lnTo>
                          <a:pt x="12119" y="0"/>
                        </a:lnTo>
                        <a:close/>
                      </a:path>
                    </a:pathLst>
                  </a:custGeom>
                  <a:solidFill>
                    <a:srgbClr val="F1BA9A"/>
                  </a:solidFill>
                  <a:ln w="9525" cap="flat">
                    <a:noFill/>
                    <a:prstDash val="solid"/>
                    <a:miter/>
                  </a:ln>
                </p:spPr>
                <p:txBody>
                  <a:bodyPr rtlCol="0" anchor="ctr"/>
                  <a:lstStyle/>
                  <a:p>
                    <a:endParaRPr lang="zh-CN" altLang="en-US"/>
                  </a:p>
                </p:txBody>
              </p:sp>
              <p:sp>
                <p:nvSpPr>
                  <p:cNvPr id="51" name="任意多边形 47">
                    <a:extLst>
                      <a:ext uri="{FF2B5EF4-FFF2-40B4-BE49-F238E27FC236}">
                        <a16:creationId xmlns:a16="http://schemas.microsoft.com/office/drawing/2014/main" id="{07FDC773-D9CA-43CF-B486-87402EF69A05}"/>
                      </a:ext>
                    </a:extLst>
                  </p:cNvPr>
                  <p:cNvSpPr/>
                  <p:nvPr/>
                </p:nvSpPr>
                <p:spPr>
                  <a:xfrm>
                    <a:off x="4593299" y="1914667"/>
                    <a:ext cx="31469" cy="15520"/>
                  </a:xfrm>
                  <a:custGeom>
                    <a:avLst/>
                    <a:gdLst>
                      <a:gd name="connsiteX0" fmla="*/ 13943 w 31469"/>
                      <a:gd name="connsiteY0" fmla="*/ 2144 h 15520"/>
                      <a:gd name="connsiteX1" fmla="*/ 132 w 31469"/>
                      <a:gd name="connsiteY1" fmla="*/ 13097 h 15520"/>
                      <a:gd name="connsiteX2" fmla="*/ 14896 w 31469"/>
                      <a:gd name="connsiteY2" fmla="*/ 14145 h 15520"/>
                      <a:gd name="connsiteX3" fmla="*/ 31469 w 31469"/>
                      <a:gd name="connsiteY3" fmla="*/ 3287 h 15520"/>
                      <a:gd name="connsiteX4" fmla="*/ 13943 w 31469"/>
                      <a:gd name="connsiteY4" fmla="*/ 2144 h 15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5520">
                        <a:moveTo>
                          <a:pt x="13943" y="2144"/>
                        </a:moveTo>
                        <a:cubicBezTo>
                          <a:pt x="13943" y="2144"/>
                          <a:pt x="-1582" y="6049"/>
                          <a:pt x="132" y="13097"/>
                        </a:cubicBezTo>
                        <a:cubicBezTo>
                          <a:pt x="132" y="13097"/>
                          <a:pt x="1371" y="17765"/>
                          <a:pt x="14896" y="14145"/>
                        </a:cubicBezTo>
                        <a:cubicBezTo>
                          <a:pt x="28326" y="10430"/>
                          <a:pt x="31469" y="8144"/>
                          <a:pt x="31469" y="3287"/>
                        </a:cubicBezTo>
                        <a:cubicBezTo>
                          <a:pt x="31469" y="-1571"/>
                          <a:pt x="20992" y="-238"/>
                          <a:pt x="13943" y="2144"/>
                        </a:cubicBezTo>
                        <a:close/>
                      </a:path>
                    </a:pathLst>
                  </a:custGeom>
                  <a:solidFill>
                    <a:srgbClr val="000000"/>
                  </a:solidFill>
                  <a:ln w="9525" cap="flat">
                    <a:noFill/>
                    <a:prstDash val="solid"/>
                    <a:miter/>
                  </a:ln>
                </p:spPr>
                <p:txBody>
                  <a:bodyPr rtlCol="0" anchor="ctr"/>
                  <a:lstStyle/>
                  <a:p>
                    <a:endParaRPr lang="zh-CN" altLang="en-US"/>
                  </a:p>
                </p:txBody>
              </p:sp>
              <p:sp>
                <p:nvSpPr>
                  <p:cNvPr id="52" name="任意多边形 48">
                    <a:extLst>
                      <a:ext uri="{FF2B5EF4-FFF2-40B4-BE49-F238E27FC236}">
                        <a16:creationId xmlns:a16="http://schemas.microsoft.com/office/drawing/2014/main" id="{03BDCD05-BECC-403F-87E4-4B4CAA1CE62D}"/>
                      </a:ext>
                    </a:extLst>
                  </p:cNvPr>
                  <p:cNvSpPr/>
                  <p:nvPr/>
                </p:nvSpPr>
                <p:spPr>
                  <a:xfrm>
                    <a:off x="4575048" y="1783321"/>
                    <a:ext cx="221427" cy="183184"/>
                  </a:xfrm>
                  <a:custGeom>
                    <a:avLst/>
                    <a:gdLst>
                      <a:gd name="connsiteX0" fmla="*/ 207931 w 221427"/>
                      <a:gd name="connsiteY0" fmla="*/ 37572 h 183184"/>
                      <a:gd name="connsiteX1" fmla="*/ 135922 w 221427"/>
                      <a:gd name="connsiteY1" fmla="*/ 44 h 183184"/>
                      <a:gd name="connsiteX2" fmla="*/ 0 w 221427"/>
                      <a:gd name="connsiteY2" fmla="*/ 93103 h 183184"/>
                      <a:gd name="connsiteX3" fmla="*/ 125730 w 221427"/>
                      <a:gd name="connsiteY3" fmla="*/ 132251 h 183184"/>
                      <a:gd name="connsiteX4" fmla="*/ 157639 w 221427"/>
                      <a:gd name="connsiteY4" fmla="*/ 155873 h 183184"/>
                      <a:gd name="connsiteX5" fmla="*/ 212217 w 221427"/>
                      <a:gd name="connsiteY5" fmla="*/ 181495 h 183184"/>
                      <a:gd name="connsiteX6" fmla="*/ 207931 w 221427"/>
                      <a:gd name="connsiteY6" fmla="*/ 37572 h 18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27" h="183184">
                        <a:moveTo>
                          <a:pt x="207931" y="37572"/>
                        </a:moveTo>
                        <a:cubicBezTo>
                          <a:pt x="194215" y="16522"/>
                          <a:pt x="161068" y="520"/>
                          <a:pt x="135922" y="44"/>
                        </a:cubicBezTo>
                        <a:cubicBezTo>
                          <a:pt x="27908" y="-2337"/>
                          <a:pt x="0" y="93103"/>
                          <a:pt x="0" y="93103"/>
                        </a:cubicBezTo>
                        <a:cubicBezTo>
                          <a:pt x="132874" y="-8243"/>
                          <a:pt x="125730" y="132251"/>
                          <a:pt x="125730" y="132251"/>
                        </a:cubicBezTo>
                        <a:cubicBezTo>
                          <a:pt x="125730" y="132251"/>
                          <a:pt x="151352" y="147586"/>
                          <a:pt x="157639" y="155873"/>
                        </a:cubicBezTo>
                        <a:cubicBezTo>
                          <a:pt x="185928" y="193020"/>
                          <a:pt x="212217" y="181495"/>
                          <a:pt x="212217" y="181495"/>
                        </a:cubicBezTo>
                        <a:cubicBezTo>
                          <a:pt x="220027" y="109486"/>
                          <a:pt x="230124" y="71672"/>
                          <a:pt x="207931" y="37572"/>
                        </a:cubicBezTo>
                        <a:close/>
                      </a:path>
                    </a:pathLst>
                  </a:custGeom>
                  <a:solidFill>
                    <a:srgbClr val="FA584E"/>
                  </a:solidFill>
                  <a:ln w="9525" cap="flat">
                    <a:noFill/>
                    <a:prstDash val="solid"/>
                    <a:miter/>
                  </a:ln>
                </p:spPr>
                <p:txBody>
                  <a:bodyPr rtlCol="0" anchor="ctr"/>
                  <a:lstStyle/>
                  <a:p>
                    <a:endParaRPr lang="zh-CN" altLang="en-US"/>
                  </a:p>
                </p:txBody>
              </p:sp>
              <p:sp>
                <p:nvSpPr>
                  <p:cNvPr id="53" name="任意多边形 49">
                    <a:extLst>
                      <a:ext uri="{FF2B5EF4-FFF2-40B4-BE49-F238E27FC236}">
                        <a16:creationId xmlns:a16="http://schemas.microsoft.com/office/drawing/2014/main" id="{72D07308-71BC-4078-8354-BBDBD84587FA}"/>
                      </a:ext>
                    </a:extLst>
                  </p:cNvPr>
                  <p:cNvSpPr/>
                  <p:nvPr/>
                </p:nvSpPr>
                <p:spPr>
                  <a:xfrm>
                    <a:off x="4607493" y="1955556"/>
                    <a:ext cx="13500" cy="13486"/>
                  </a:xfrm>
                  <a:custGeom>
                    <a:avLst/>
                    <a:gdLst>
                      <a:gd name="connsiteX0" fmla="*/ 13465 w 13500"/>
                      <a:gd name="connsiteY0" fmla="*/ 6117 h 13486"/>
                      <a:gd name="connsiteX1" fmla="*/ 7369 w 13500"/>
                      <a:gd name="connsiteY1" fmla="*/ 13451 h 13486"/>
                      <a:gd name="connsiteX2" fmla="*/ 35 w 13500"/>
                      <a:gd name="connsiteY2" fmla="*/ 7355 h 13486"/>
                      <a:gd name="connsiteX3" fmla="*/ 6131 w 13500"/>
                      <a:gd name="connsiteY3" fmla="*/ 21 h 13486"/>
                      <a:gd name="connsiteX4" fmla="*/ 13465 w 13500"/>
                      <a:gd name="connsiteY4" fmla="*/ 6117 h 1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3486">
                        <a:moveTo>
                          <a:pt x="13465" y="6117"/>
                        </a:moveTo>
                        <a:cubicBezTo>
                          <a:pt x="13846" y="9832"/>
                          <a:pt x="11084" y="13165"/>
                          <a:pt x="7369" y="13451"/>
                        </a:cubicBezTo>
                        <a:cubicBezTo>
                          <a:pt x="3655" y="13832"/>
                          <a:pt x="321" y="11070"/>
                          <a:pt x="35" y="7355"/>
                        </a:cubicBezTo>
                        <a:cubicBezTo>
                          <a:pt x="-346" y="3640"/>
                          <a:pt x="2416" y="307"/>
                          <a:pt x="6131" y="21"/>
                        </a:cubicBezTo>
                        <a:cubicBezTo>
                          <a:pt x="9846" y="-265"/>
                          <a:pt x="13084" y="2402"/>
                          <a:pt x="13465" y="6117"/>
                        </a:cubicBezTo>
                        <a:close/>
                      </a:path>
                    </a:pathLst>
                  </a:custGeom>
                  <a:solidFill>
                    <a:srgbClr val="000000"/>
                  </a:solidFill>
                  <a:ln w="9525" cap="flat">
                    <a:noFill/>
                    <a:prstDash val="solid"/>
                    <a:miter/>
                  </a:ln>
                </p:spPr>
                <p:txBody>
                  <a:bodyPr rtlCol="0" anchor="ctr"/>
                  <a:lstStyle/>
                  <a:p>
                    <a:endParaRPr lang="zh-CN" altLang="en-US"/>
                  </a:p>
                </p:txBody>
              </p:sp>
              <p:sp>
                <p:nvSpPr>
                  <p:cNvPr id="54" name="任意多边形 50">
                    <a:extLst>
                      <a:ext uri="{FF2B5EF4-FFF2-40B4-BE49-F238E27FC236}">
                        <a16:creationId xmlns:a16="http://schemas.microsoft.com/office/drawing/2014/main" id="{31A8E9A4-BAEF-4170-BEF7-C245CCBDDEF0}"/>
                      </a:ext>
                    </a:extLst>
                  </p:cNvPr>
                  <p:cNvSpPr/>
                  <p:nvPr/>
                </p:nvSpPr>
                <p:spPr>
                  <a:xfrm>
                    <a:off x="4623530" y="1997964"/>
                    <a:ext cx="13906" cy="10191"/>
                  </a:xfrm>
                  <a:custGeom>
                    <a:avLst/>
                    <a:gdLst>
                      <a:gd name="connsiteX0" fmla="*/ 0 w 13906"/>
                      <a:gd name="connsiteY0" fmla="*/ 10192 h 10191"/>
                      <a:gd name="connsiteX1" fmla="*/ 13906 w 13906"/>
                      <a:gd name="connsiteY1" fmla="*/ 0 h 10191"/>
                    </a:gdLst>
                    <a:ahLst/>
                    <a:cxnLst>
                      <a:cxn ang="0">
                        <a:pos x="connsiteX0" y="connsiteY0"/>
                      </a:cxn>
                      <a:cxn ang="0">
                        <a:pos x="connsiteX1" y="connsiteY1"/>
                      </a:cxn>
                    </a:cxnLst>
                    <a:rect l="l" t="t" r="r" b="b"/>
                    <a:pathLst>
                      <a:path w="13906" h="10191">
                        <a:moveTo>
                          <a:pt x="0" y="10192"/>
                        </a:moveTo>
                        <a:lnTo>
                          <a:pt x="13906" y="0"/>
                        </a:lnTo>
                      </a:path>
                    </a:pathLst>
                  </a:custGeom>
                  <a:ln w="4941" cap="rnd">
                    <a:solidFill>
                      <a:srgbClr val="000000"/>
                    </a:solidFill>
                    <a:prstDash val="solid"/>
                    <a:round/>
                  </a:ln>
                </p:spPr>
                <p:txBody>
                  <a:bodyPr rtlCol="0" anchor="ctr"/>
                  <a:lstStyle/>
                  <a:p>
                    <a:endParaRPr lang="zh-CN" altLang="en-US"/>
                  </a:p>
                </p:txBody>
              </p:sp>
              <p:sp>
                <p:nvSpPr>
                  <p:cNvPr id="55" name="任意多边形 51">
                    <a:extLst>
                      <a:ext uri="{FF2B5EF4-FFF2-40B4-BE49-F238E27FC236}">
                        <a16:creationId xmlns:a16="http://schemas.microsoft.com/office/drawing/2014/main" id="{7B67E458-E783-4952-807C-C33C7FB5CA57}"/>
                      </a:ext>
                    </a:extLst>
                  </p:cNvPr>
                  <p:cNvSpPr/>
                  <p:nvPr/>
                </p:nvSpPr>
                <p:spPr>
                  <a:xfrm>
                    <a:off x="4515225" y="1743454"/>
                    <a:ext cx="292744" cy="221362"/>
                  </a:xfrm>
                  <a:custGeom>
                    <a:avLst/>
                    <a:gdLst>
                      <a:gd name="connsiteX0" fmla="*/ 188886 w 292744"/>
                      <a:gd name="connsiteY0" fmla="*/ 190311 h 221362"/>
                      <a:gd name="connsiteX1" fmla="*/ 188886 w 292744"/>
                      <a:gd name="connsiteY1" fmla="*/ 190311 h 221362"/>
                      <a:gd name="connsiteX2" fmla="*/ 156215 w 292744"/>
                      <a:gd name="connsiteY2" fmla="*/ 166880 h 221362"/>
                      <a:gd name="connsiteX3" fmla="*/ 146023 w 292744"/>
                      <a:gd name="connsiteY3" fmla="*/ 121731 h 221362"/>
                      <a:gd name="connsiteX4" fmla="*/ 78586 w 292744"/>
                      <a:gd name="connsiteY4" fmla="*/ 130780 h 221362"/>
                      <a:gd name="connsiteX5" fmla="*/ 2482 w 292744"/>
                      <a:gd name="connsiteY5" fmla="*/ 121921 h 221362"/>
                      <a:gd name="connsiteX6" fmla="*/ 120211 w 292744"/>
                      <a:gd name="connsiteY6" fmla="*/ 38959 h 221362"/>
                      <a:gd name="connsiteX7" fmla="*/ 115734 w 292744"/>
                      <a:gd name="connsiteY7" fmla="*/ 15527 h 221362"/>
                      <a:gd name="connsiteX8" fmla="*/ 156882 w 292744"/>
                      <a:gd name="connsiteY8" fmla="*/ 26481 h 221362"/>
                      <a:gd name="connsiteX9" fmla="*/ 172598 w 292744"/>
                      <a:gd name="connsiteY9" fmla="*/ 1 h 221362"/>
                      <a:gd name="connsiteX10" fmla="*/ 196125 w 292744"/>
                      <a:gd name="connsiteY10" fmla="*/ 17908 h 221362"/>
                      <a:gd name="connsiteX11" fmla="*/ 291184 w 292744"/>
                      <a:gd name="connsiteY11" fmla="*/ 122017 h 221362"/>
                      <a:gd name="connsiteX12" fmla="*/ 272039 w 292744"/>
                      <a:gd name="connsiteY12" fmla="*/ 221362 h 221362"/>
                      <a:gd name="connsiteX13" fmla="*/ 207079 w 292744"/>
                      <a:gd name="connsiteY13" fmla="*/ 172880 h 221362"/>
                      <a:gd name="connsiteX14" fmla="*/ 188886 w 292744"/>
                      <a:gd name="connsiteY14" fmla="*/ 190311 h 2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744" h="221362">
                        <a:moveTo>
                          <a:pt x="188886" y="190311"/>
                        </a:moveTo>
                        <a:lnTo>
                          <a:pt x="188886" y="190311"/>
                        </a:lnTo>
                        <a:cubicBezTo>
                          <a:pt x="173646" y="191930"/>
                          <a:pt x="159644" y="181834"/>
                          <a:pt x="156215" y="166880"/>
                        </a:cubicBezTo>
                        <a:lnTo>
                          <a:pt x="146023" y="121731"/>
                        </a:lnTo>
                        <a:cubicBezTo>
                          <a:pt x="146023" y="121731"/>
                          <a:pt x="103732" y="170308"/>
                          <a:pt x="78586" y="130780"/>
                        </a:cubicBezTo>
                        <a:cubicBezTo>
                          <a:pt x="78586" y="130780"/>
                          <a:pt x="15912" y="166022"/>
                          <a:pt x="2482" y="121921"/>
                        </a:cubicBezTo>
                        <a:cubicBezTo>
                          <a:pt x="-10949" y="77821"/>
                          <a:pt x="30390" y="66391"/>
                          <a:pt x="120211" y="38959"/>
                        </a:cubicBezTo>
                        <a:cubicBezTo>
                          <a:pt x="120211" y="38959"/>
                          <a:pt x="102494" y="23623"/>
                          <a:pt x="115734" y="15527"/>
                        </a:cubicBezTo>
                        <a:cubicBezTo>
                          <a:pt x="128974" y="7431"/>
                          <a:pt x="156882" y="26481"/>
                          <a:pt x="156882" y="26481"/>
                        </a:cubicBezTo>
                        <a:cubicBezTo>
                          <a:pt x="156882" y="26481"/>
                          <a:pt x="157263" y="192"/>
                          <a:pt x="172598" y="1"/>
                        </a:cubicBezTo>
                        <a:cubicBezTo>
                          <a:pt x="188029" y="-189"/>
                          <a:pt x="196125" y="17908"/>
                          <a:pt x="196125" y="17908"/>
                        </a:cubicBezTo>
                        <a:cubicBezTo>
                          <a:pt x="196125" y="17908"/>
                          <a:pt x="307091" y="-475"/>
                          <a:pt x="291184" y="122017"/>
                        </a:cubicBezTo>
                        <a:lnTo>
                          <a:pt x="272039" y="221362"/>
                        </a:lnTo>
                        <a:lnTo>
                          <a:pt x="207079" y="172880"/>
                        </a:lnTo>
                        <a:lnTo>
                          <a:pt x="188886" y="190311"/>
                        </a:lnTo>
                        <a:close/>
                      </a:path>
                    </a:pathLst>
                  </a:custGeom>
                  <a:solidFill>
                    <a:srgbClr val="FA584E"/>
                  </a:solidFill>
                  <a:ln w="9525" cap="flat">
                    <a:noFill/>
                    <a:prstDash val="solid"/>
                    <a:miter/>
                  </a:ln>
                </p:spPr>
                <p:txBody>
                  <a:bodyPr rtlCol="0" anchor="ctr"/>
                  <a:lstStyle/>
                  <a:p>
                    <a:endParaRPr lang="zh-CN" altLang="en-US"/>
                  </a:p>
                </p:txBody>
              </p:sp>
              <p:grpSp>
                <p:nvGrpSpPr>
                  <p:cNvPr id="56" name="组合 55">
                    <a:extLst>
                      <a:ext uri="{FF2B5EF4-FFF2-40B4-BE49-F238E27FC236}">
                        <a16:creationId xmlns:a16="http://schemas.microsoft.com/office/drawing/2014/main" id="{23E28701-5596-40CB-ADE0-21618C29DFC8}"/>
                      </a:ext>
                    </a:extLst>
                  </p:cNvPr>
                  <p:cNvGrpSpPr/>
                  <p:nvPr/>
                </p:nvGrpSpPr>
                <p:grpSpPr>
                  <a:xfrm>
                    <a:off x="4696306" y="1892104"/>
                    <a:ext cx="63425" cy="63467"/>
                    <a:chOff x="4696306" y="1892104"/>
                    <a:chExt cx="63425" cy="63467"/>
                  </a:xfrm>
                </p:grpSpPr>
                <p:sp>
                  <p:nvSpPr>
                    <p:cNvPr id="57" name="任意多边形 53">
                      <a:extLst>
                        <a:ext uri="{FF2B5EF4-FFF2-40B4-BE49-F238E27FC236}">
                          <a16:creationId xmlns:a16="http://schemas.microsoft.com/office/drawing/2014/main" id="{6DBA97AF-5513-43A6-A5CA-8965DAA77CB4}"/>
                        </a:ext>
                      </a:extLst>
                    </p:cNvPr>
                    <p:cNvSpPr/>
                    <p:nvPr/>
                  </p:nvSpPr>
                  <p:spPr>
                    <a:xfrm>
                      <a:off x="4696306" y="1892104"/>
                      <a:ext cx="63425" cy="63467"/>
                    </a:xfrm>
                    <a:custGeom>
                      <a:avLst/>
                      <a:gdLst>
                        <a:gd name="connsiteX0" fmla="*/ 59716 w 63425"/>
                        <a:gd name="connsiteY0" fmla="*/ 16896 h 63467"/>
                        <a:gd name="connsiteX1" fmla="*/ 46572 w 63425"/>
                        <a:gd name="connsiteY1" fmla="*/ 59759 h 63467"/>
                        <a:gd name="connsiteX2" fmla="*/ 3709 w 63425"/>
                        <a:gd name="connsiteY2" fmla="*/ 46614 h 63467"/>
                        <a:gd name="connsiteX3" fmla="*/ 16854 w 63425"/>
                        <a:gd name="connsiteY3" fmla="*/ 3752 h 63467"/>
                        <a:gd name="connsiteX4" fmla="*/ 59716 w 63425"/>
                        <a:gd name="connsiteY4" fmla="*/ 16896 h 63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25" h="63467">
                          <a:moveTo>
                            <a:pt x="59716" y="16896"/>
                          </a:moveTo>
                          <a:cubicBezTo>
                            <a:pt x="67908" y="32327"/>
                            <a:pt x="62098" y="51567"/>
                            <a:pt x="46572" y="59759"/>
                          </a:cubicBezTo>
                          <a:cubicBezTo>
                            <a:pt x="31141" y="67950"/>
                            <a:pt x="11901" y="62140"/>
                            <a:pt x="3709" y="46614"/>
                          </a:cubicBezTo>
                          <a:cubicBezTo>
                            <a:pt x="-4482" y="31184"/>
                            <a:pt x="1328" y="11943"/>
                            <a:pt x="16854" y="3752"/>
                          </a:cubicBezTo>
                          <a:cubicBezTo>
                            <a:pt x="32284" y="-4535"/>
                            <a:pt x="51525" y="1370"/>
                            <a:pt x="59716" y="16896"/>
                          </a:cubicBezTo>
                          <a:close/>
                        </a:path>
                      </a:pathLst>
                    </a:custGeom>
                    <a:solidFill>
                      <a:srgbClr val="F1BA9A"/>
                    </a:solidFill>
                    <a:ln w="9525" cap="flat">
                      <a:noFill/>
                      <a:prstDash val="solid"/>
                      <a:miter/>
                    </a:ln>
                  </p:spPr>
                  <p:txBody>
                    <a:bodyPr rtlCol="0" anchor="ctr"/>
                    <a:lstStyle/>
                    <a:p>
                      <a:endParaRPr lang="zh-CN" altLang="en-US"/>
                    </a:p>
                  </p:txBody>
                </p:sp>
                <p:sp>
                  <p:nvSpPr>
                    <p:cNvPr id="58" name="任意多边形 54">
                      <a:extLst>
                        <a:ext uri="{FF2B5EF4-FFF2-40B4-BE49-F238E27FC236}">
                          <a16:creationId xmlns:a16="http://schemas.microsoft.com/office/drawing/2014/main" id="{AD5ACB41-0F2D-46A6-AAFA-14C6962DE52E}"/>
                        </a:ext>
                      </a:extLst>
                    </p:cNvPr>
                    <p:cNvSpPr/>
                    <p:nvPr/>
                  </p:nvSpPr>
                  <p:spPr>
                    <a:xfrm>
                      <a:off x="4715838" y="1908619"/>
                      <a:ext cx="13038" cy="27431"/>
                    </a:xfrm>
                    <a:custGeom>
                      <a:avLst/>
                      <a:gdLst>
                        <a:gd name="connsiteX0" fmla="*/ 2751 w 13038"/>
                        <a:gd name="connsiteY0" fmla="*/ 27432 h 27431"/>
                        <a:gd name="connsiteX1" fmla="*/ 13038 w 13038"/>
                        <a:gd name="connsiteY1" fmla="*/ 0 h 27431"/>
                      </a:gdLst>
                      <a:ahLst/>
                      <a:cxnLst>
                        <a:cxn ang="0">
                          <a:pos x="connsiteX0" y="connsiteY0"/>
                        </a:cxn>
                        <a:cxn ang="0">
                          <a:pos x="connsiteX1" y="connsiteY1"/>
                        </a:cxn>
                      </a:cxnLst>
                      <a:rect l="l" t="t" r="r" b="b"/>
                      <a:pathLst>
                        <a:path w="13038" h="27431">
                          <a:moveTo>
                            <a:pt x="2751" y="27432"/>
                          </a:moveTo>
                          <a:cubicBezTo>
                            <a:pt x="2751" y="27432"/>
                            <a:pt x="-8012" y="7144"/>
                            <a:pt x="13038" y="0"/>
                          </a:cubicBezTo>
                        </a:path>
                      </a:pathLst>
                    </a:custGeom>
                    <a:noFill/>
                    <a:ln w="4941" cap="rnd">
                      <a:solidFill>
                        <a:srgbClr val="000000"/>
                      </a:solidFill>
                      <a:prstDash val="solid"/>
                      <a:round/>
                    </a:ln>
                  </p:spPr>
                  <p:txBody>
                    <a:bodyPr rtlCol="0" anchor="ctr"/>
                    <a:lstStyle/>
                    <a:p>
                      <a:endParaRPr lang="zh-CN" altLang="en-US"/>
                    </a:p>
                  </p:txBody>
                </p:sp>
              </p:grpSp>
            </p:grpSp>
            <p:grpSp>
              <p:nvGrpSpPr>
                <p:cNvPr id="25" name="组合 24">
                  <a:extLst>
                    <a:ext uri="{FF2B5EF4-FFF2-40B4-BE49-F238E27FC236}">
                      <a16:creationId xmlns:a16="http://schemas.microsoft.com/office/drawing/2014/main" id="{32BAA5F6-53EF-4912-9FBD-1AA9675A5996}"/>
                    </a:ext>
                  </a:extLst>
                </p:cNvPr>
                <p:cNvGrpSpPr/>
                <p:nvPr/>
              </p:nvGrpSpPr>
              <p:grpSpPr>
                <a:xfrm>
                  <a:off x="4147756" y="2025956"/>
                  <a:ext cx="942379" cy="529177"/>
                  <a:chOff x="4147756" y="2025956"/>
                  <a:chExt cx="942379" cy="529177"/>
                </a:xfrm>
              </p:grpSpPr>
              <p:sp>
                <p:nvSpPr>
                  <p:cNvPr id="37" name="任意多边形 33">
                    <a:extLst>
                      <a:ext uri="{FF2B5EF4-FFF2-40B4-BE49-F238E27FC236}">
                        <a16:creationId xmlns:a16="http://schemas.microsoft.com/office/drawing/2014/main" id="{F58ACE51-2987-4E7E-8F64-A0F2E5284872}"/>
                      </a:ext>
                    </a:extLst>
                  </p:cNvPr>
                  <p:cNvSpPr/>
                  <p:nvPr/>
                </p:nvSpPr>
                <p:spPr>
                  <a:xfrm>
                    <a:off x="4770119" y="2025956"/>
                    <a:ext cx="320017" cy="529177"/>
                  </a:xfrm>
                  <a:custGeom>
                    <a:avLst/>
                    <a:gdLst>
                      <a:gd name="connsiteX0" fmla="*/ 1 w 320017"/>
                      <a:gd name="connsiteY0" fmla="*/ 76402 h 529177"/>
                      <a:gd name="connsiteX1" fmla="*/ 36386 w 320017"/>
                      <a:gd name="connsiteY1" fmla="*/ 224325 h 529177"/>
                      <a:gd name="connsiteX2" fmla="*/ 59532 w 320017"/>
                      <a:gd name="connsiteY2" fmla="*/ 475309 h 529177"/>
                      <a:gd name="connsiteX3" fmla="*/ 318517 w 320017"/>
                      <a:gd name="connsiteY3" fmla="*/ 529125 h 529177"/>
                      <a:gd name="connsiteX4" fmla="*/ 260700 w 320017"/>
                      <a:gd name="connsiteY4" fmla="*/ 128694 h 529177"/>
                      <a:gd name="connsiteX5" fmla="*/ 75439 w 320017"/>
                      <a:gd name="connsiteY5" fmla="*/ 202 h 529177"/>
                      <a:gd name="connsiteX6" fmla="*/ 1 w 320017"/>
                      <a:gd name="connsiteY6" fmla="*/ 76402 h 52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17" h="529177">
                        <a:moveTo>
                          <a:pt x="1" y="76402"/>
                        </a:moveTo>
                        <a:cubicBezTo>
                          <a:pt x="1" y="76402"/>
                          <a:pt x="-666" y="132695"/>
                          <a:pt x="36386" y="224325"/>
                        </a:cubicBezTo>
                        <a:cubicBezTo>
                          <a:pt x="73438" y="315956"/>
                          <a:pt x="59532" y="475309"/>
                          <a:pt x="59532" y="475309"/>
                        </a:cubicBezTo>
                        <a:cubicBezTo>
                          <a:pt x="59532" y="475309"/>
                          <a:pt x="163164" y="531125"/>
                          <a:pt x="318517" y="529125"/>
                        </a:cubicBezTo>
                        <a:cubicBezTo>
                          <a:pt x="318517" y="529125"/>
                          <a:pt x="334709" y="280999"/>
                          <a:pt x="260700" y="128694"/>
                        </a:cubicBezTo>
                        <a:cubicBezTo>
                          <a:pt x="192977" y="-10752"/>
                          <a:pt x="75439" y="202"/>
                          <a:pt x="75439" y="202"/>
                        </a:cubicBezTo>
                        <a:lnTo>
                          <a:pt x="1" y="76402"/>
                        </a:lnTo>
                        <a:close/>
                      </a:path>
                    </a:pathLst>
                  </a:custGeom>
                  <a:solidFill>
                    <a:srgbClr val="E7E6E6"/>
                  </a:solidFill>
                  <a:ln w="9525" cap="flat">
                    <a:noFill/>
                    <a:prstDash val="solid"/>
                    <a:miter/>
                  </a:ln>
                </p:spPr>
                <p:txBody>
                  <a:bodyPr rtlCol="0" anchor="ctr"/>
                  <a:lstStyle/>
                  <a:p>
                    <a:endParaRPr lang="zh-CN" altLang="en-US"/>
                  </a:p>
                </p:txBody>
              </p:sp>
              <p:grpSp>
                <p:nvGrpSpPr>
                  <p:cNvPr id="38" name="组合 37">
                    <a:extLst>
                      <a:ext uri="{FF2B5EF4-FFF2-40B4-BE49-F238E27FC236}">
                        <a16:creationId xmlns:a16="http://schemas.microsoft.com/office/drawing/2014/main" id="{5BACE028-71D1-4507-8103-5C85E4A1745E}"/>
                      </a:ext>
                    </a:extLst>
                  </p:cNvPr>
                  <p:cNvGrpSpPr/>
                  <p:nvPr/>
                </p:nvGrpSpPr>
                <p:grpSpPr>
                  <a:xfrm>
                    <a:off x="4147756" y="2102167"/>
                    <a:ext cx="756856" cy="331374"/>
                    <a:chOff x="4147756" y="2102167"/>
                    <a:chExt cx="756856" cy="331374"/>
                  </a:xfrm>
                </p:grpSpPr>
                <p:sp>
                  <p:nvSpPr>
                    <p:cNvPr id="39" name="任意多边形 35">
                      <a:extLst>
                        <a:ext uri="{FF2B5EF4-FFF2-40B4-BE49-F238E27FC236}">
                          <a16:creationId xmlns:a16="http://schemas.microsoft.com/office/drawing/2014/main" id="{E8A76DDD-4D8C-48C2-850B-057945B6D459}"/>
                        </a:ext>
                      </a:extLst>
                    </p:cNvPr>
                    <p:cNvSpPr/>
                    <p:nvPr/>
                  </p:nvSpPr>
                  <p:spPr>
                    <a:xfrm>
                      <a:off x="4147756" y="2409348"/>
                      <a:ext cx="220694" cy="24193"/>
                    </a:xfrm>
                    <a:custGeom>
                      <a:avLst/>
                      <a:gdLst>
                        <a:gd name="connsiteX0" fmla="*/ 0 w 220694"/>
                        <a:gd name="connsiteY0" fmla="*/ 0 h 24193"/>
                        <a:gd name="connsiteX1" fmla="*/ 220694 w 220694"/>
                        <a:gd name="connsiteY1" fmla="*/ 0 h 24193"/>
                        <a:gd name="connsiteX2" fmla="*/ 220694 w 220694"/>
                        <a:gd name="connsiteY2" fmla="*/ 24193 h 24193"/>
                        <a:gd name="connsiteX3" fmla="*/ 0 w 220694"/>
                        <a:gd name="connsiteY3" fmla="*/ 24193 h 24193"/>
                      </a:gdLst>
                      <a:ahLst/>
                      <a:cxnLst>
                        <a:cxn ang="0">
                          <a:pos x="connsiteX0" y="connsiteY0"/>
                        </a:cxn>
                        <a:cxn ang="0">
                          <a:pos x="connsiteX1" y="connsiteY1"/>
                        </a:cxn>
                        <a:cxn ang="0">
                          <a:pos x="connsiteX2" y="connsiteY2"/>
                        </a:cxn>
                        <a:cxn ang="0">
                          <a:pos x="connsiteX3" y="connsiteY3"/>
                        </a:cxn>
                      </a:cxnLst>
                      <a:rect l="l" t="t" r="r" b="b"/>
                      <a:pathLst>
                        <a:path w="220694" h="24193">
                          <a:moveTo>
                            <a:pt x="0" y="0"/>
                          </a:moveTo>
                          <a:lnTo>
                            <a:pt x="220694" y="0"/>
                          </a:lnTo>
                          <a:lnTo>
                            <a:pt x="220694" y="24193"/>
                          </a:lnTo>
                          <a:lnTo>
                            <a:pt x="0" y="24193"/>
                          </a:lnTo>
                          <a:close/>
                        </a:path>
                      </a:pathLst>
                    </a:custGeom>
                    <a:solidFill>
                      <a:srgbClr val="E7E6E6"/>
                    </a:solidFill>
                    <a:ln w="9525" cap="flat">
                      <a:noFill/>
                      <a:prstDash val="solid"/>
                      <a:miter/>
                    </a:ln>
                  </p:spPr>
                  <p:txBody>
                    <a:bodyPr rtlCol="0" anchor="ctr"/>
                    <a:lstStyle/>
                    <a:p>
                      <a:endParaRPr lang="zh-CN" altLang="en-US"/>
                    </a:p>
                  </p:txBody>
                </p:sp>
                <p:grpSp>
                  <p:nvGrpSpPr>
                    <p:cNvPr id="40" name="组合 39">
                      <a:extLst>
                        <a:ext uri="{FF2B5EF4-FFF2-40B4-BE49-F238E27FC236}">
                          <a16:creationId xmlns:a16="http://schemas.microsoft.com/office/drawing/2014/main" id="{6C7E8C60-DEA2-451B-BBEE-FC8E4DBA0C25}"/>
                        </a:ext>
                      </a:extLst>
                    </p:cNvPr>
                    <p:cNvGrpSpPr/>
                    <p:nvPr/>
                  </p:nvGrpSpPr>
                  <p:grpSpPr>
                    <a:xfrm>
                      <a:off x="4187856" y="2102167"/>
                      <a:ext cx="716756" cy="331184"/>
                      <a:chOff x="4187856" y="2102167"/>
                      <a:chExt cx="716756" cy="331184"/>
                    </a:xfrm>
                  </p:grpSpPr>
                  <p:grpSp>
                    <p:nvGrpSpPr>
                      <p:cNvPr id="41" name="组合 40">
                        <a:extLst>
                          <a:ext uri="{FF2B5EF4-FFF2-40B4-BE49-F238E27FC236}">
                            <a16:creationId xmlns:a16="http://schemas.microsoft.com/office/drawing/2014/main" id="{67F28218-A6FA-4008-B493-1BCB2876F55B}"/>
                          </a:ext>
                        </a:extLst>
                      </p:cNvPr>
                      <p:cNvGrpSpPr/>
                      <p:nvPr/>
                    </p:nvGrpSpPr>
                    <p:grpSpPr>
                      <a:xfrm>
                        <a:off x="4187856" y="2337565"/>
                        <a:ext cx="461391" cy="95786"/>
                        <a:chOff x="4187856" y="2337565"/>
                        <a:chExt cx="461391" cy="95786"/>
                      </a:xfrm>
                      <a:solidFill>
                        <a:srgbClr val="F1BA9A"/>
                      </a:solidFill>
                    </p:grpSpPr>
                    <p:sp>
                      <p:nvSpPr>
                        <p:cNvPr id="45" name="任意多边形 41">
                          <a:extLst>
                            <a:ext uri="{FF2B5EF4-FFF2-40B4-BE49-F238E27FC236}">
                              <a16:creationId xmlns:a16="http://schemas.microsoft.com/office/drawing/2014/main" id="{78A9D331-9C45-47D9-9C80-3B99ECC65F24}"/>
                            </a:ext>
                          </a:extLst>
                        </p:cNvPr>
                        <p:cNvSpPr/>
                        <p:nvPr/>
                      </p:nvSpPr>
                      <p:spPr>
                        <a:xfrm>
                          <a:off x="4361021" y="2342006"/>
                          <a:ext cx="288226" cy="91344"/>
                        </a:xfrm>
                        <a:custGeom>
                          <a:avLst/>
                          <a:gdLst>
                            <a:gd name="connsiteX0" fmla="*/ 213455 w 288226"/>
                            <a:gd name="connsiteY0" fmla="*/ 0 h 91344"/>
                            <a:gd name="connsiteX1" fmla="*/ 6858 w 288226"/>
                            <a:gd name="connsiteY1" fmla="*/ 45625 h 91344"/>
                            <a:gd name="connsiteX2" fmla="*/ 0 w 288226"/>
                            <a:gd name="connsiteY2" fmla="*/ 91345 h 91344"/>
                            <a:gd name="connsiteX3" fmla="*/ 288227 w 288226"/>
                            <a:gd name="connsiteY3" fmla="*/ 91345 h 91344"/>
                          </a:gdLst>
                          <a:ahLst/>
                          <a:cxnLst>
                            <a:cxn ang="0">
                              <a:pos x="connsiteX0" y="connsiteY0"/>
                            </a:cxn>
                            <a:cxn ang="0">
                              <a:pos x="connsiteX1" y="connsiteY1"/>
                            </a:cxn>
                            <a:cxn ang="0">
                              <a:pos x="connsiteX2" y="connsiteY2"/>
                            </a:cxn>
                            <a:cxn ang="0">
                              <a:pos x="connsiteX3" y="connsiteY3"/>
                            </a:cxn>
                          </a:cxnLst>
                          <a:rect l="l" t="t" r="r" b="b"/>
                          <a:pathLst>
                            <a:path w="288226" h="91344">
                              <a:moveTo>
                                <a:pt x="213455" y="0"/>
                              </a:moveTo>
                              <a:lnTo>
                                <a:pt x="6858" y="45625"/>
                              </a:lnTo>
                              <a:lnTo>
                                <a:pt x="0" y="91345"/>
                              </a:lnTo>
                              <a:lnTo>
                                <a:pt x="288227" y="91345"/>
                              </a:lnTo>
                              <a:close/>
                            </a:path>
                          </a:pathLst>
                        </a:custGeom>
                        <a:solidFill>
                          <a:srgbClr val="F1BA9A"/>
                        </a:solidFill>
                        <a:ln w="9525" cap="flat">
                          <a:noFill/>
                          <a:prstDash val="solid"/>
                          <a:miter/>
                        </a:ln>
                      </p:spPr>
                      <p:txBody>
                        <a:bodyPr rtlCol="0" anchor="ctr"/>
                        <a:lstStyle/>
                        <a:p>
                          <a:endParaRPr lang="zh-CN" altLang="en-US"/>
                        </a:p>
                      </p:txBody>
                    </p:sp>
                    <p:sp>
                      <p:nvSpPr>
                        <p:cNvPr id="46" name="任意多边形 42">
                          <a:extLst>
                            <a:ext uri="{FF2B5EF4-FFF2-40B4-BE49-F238E27FC236}">
                              <a16:creationId xmlns:a16="http://schemas.microsoft.com/office/drawing/2014/main" id="{12ABDE84-3D47-469D-A219-D6D73519EF0A}"/>
                            </a:ext>
                          </a:extLst>
                        </p:cNvPr>
                        <p:cNvSpPr/>
                        <p:nvPr/>
                      </p:nvSpPr>
                      <p:spPr>
                        <a:xfrm>
                          <a:off x="4187856" y="2337565"/>
                          <a:ext cx="180022" cy="95786"/>
                        </a:xfrm>
                        <a:custGeom>
                          <a:avLst/>
                          <a:gdLst>
                            <a:gd name="connsiteX0" fmla="*/ 173165 w 180022"/>
                            <a:gd name="connsiteY0" fmla="*/ 95786 h 95786"/>
                            <a:gd name="connsiteX1" fmla="*/ 78867 w 180022"/>
                            <a:gd name="connsiteY1" fmla="*/ 34445 h 95786"/>
                            <a:gd name="connsiteX2" fmla="*/ 13716 w 180022"/>
                            <a:gd name="connsiteY2" fmla="*/ 43589 h 95786"/>
                            <a:gd name="connsiteX3" fmla="*/ 0 w 180022"/>
                            <a:gd name="connsiteY3" fmla="*/ 29873 h 95786"/>
                            <a:gd name="connsiteX4" fmla="*/ 0 w 180022"/>
                            <a:gd name="connsiteY4" fmla="*/ 29873 h 95786"/>
                            <a:gd name="connsiteX5" fmla="*/ 11144 w 180022"/>
                            <a:gd name="connsiteY5" fmla="*/ 16443 h 95786"/>
                            <a:gd name="connsiteX6" fmla="*/ 63246 w 180022"/>
                            <a:gd name="connsiteY6" fmla="*/ 1012 h 95786"/>
                            <a:gd name="connsiteX7" fmla="*/ 83820 w 180022"/>
                            <a:gd name="connsiteY7" fmla="*/ 917 h 95786"/>
                            <a:gd name="connsiteX8" fmla="*/ 180023 w 180022"/>
                            <a:gd name="connsiteY8" fmla="*/ 50257 h 95786"/>
                            <a:gd name="connsiteX9" fmla="*/ 173165 w 180022"/>
                            <a:gd name="connsiteY9" fmla="*/ 95786 h 9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95786">
                              <a:moveTo>
                                <a:pt x="173165" y="95786"/>
                              </a:moveTo>
                              <a:cubicBezTo>
                                <a:pt x="173165" y="95786"/>
                                <a:pt x="96298" y="93976"/>
                                <a:pt x="78867" y="34445"/>
                              </a:cubicBezTo>
                              <a:lnTo>
                                <a:pt x="13716" y="43589"/>
                              </a:lnTo>
                              <a:cubicBezTo>
                                <a:pt x="6096" y="43589"/>
                                <a:pt x="0" y="37493"/>
                                <a:pt x="0" y="29873"/>
                              </a:cubicBezTo>
                              <a:lnTo>
                                <a:pt x="0" y="29873"/>
                              </a:lnTo>
                              <a:cubicBezTo>
                                <a:pt x="0" y="23301"/>
                                <a:pt x="4667" y="17586"/>
                                <a:pt x="11144" y="16443"/>
                              </a:cubicBezTo>
                              <a:lnTo>
                                <a:pt x="63246" y="1012"/>
                              </a:lnTo>
                              <a:cubicBezTo>
                                <a:pt x="70104" y="-321"/>
                                <a:pt x="76962" y="-321"/>
                                <a:pt x="83820" y="917"/>
                              </a:cubicBezTo>
                              <a:cubicBezTo>
                                <a:pt x="100108" y="3870"/>
                                <a:pt x="138684" y="24158"/>
                                <a:pt x="180023" y="50257"/>
                              </a:cubicBezTo>
                              <a:lnTo>
                                <a:pt x="173165" y="95786"/>
                              </a:lnTo>
                              <a:close/>
                            </a:path>
                          </a:pathLst>
                        </a:custGeom>
                        <a:solidFill>
                          <a:srgbClr val="F1BA9A"/>
                        </a:solidFill>
                        <a:ln w="9525" cap="flat">
                          <a:noFill/>
                          <a:prstDash val="solid"/>
                          <a:miter/>
                        </a:ln>
                      </p:spPr>
                      <p:txBody>
                        <a:bodyPr rtlCol="0" anchor="ctr"/>
                        <a:lstStyle/>
                        <a:p>
                          <a:endParaRPr lang="zh-CN" altLang="en-US"/>
                        </a:p>
                      </p:txBody>
                    </p:sp>
                  </p:grpSp>
                  <p:grpSp>
                    <p:nvGrpSpPr>
                      <p:cNvPr id="42" name="组合 41">
                        <a:extLst>
                          <a:ext uri="{FF2B5EF4-FFF2-40B4-BE49-F238E27FC236}">
                            <a16:creationId xmlns:a16="http://schemas.microsoft.com/office/drawing/2014/main" id="{83CF53C1-EBA2-4F18-80A4-247D2B743920}"/>
                          </a:ext>
                        </a:extLst>
                      </p:cNvPr>
                      <p:cNvGrpSpPr/>
                      <p:nvPr/>
                    </p:nvGrpSpPr>
                    <p:grpSpPr>
                      <a:xfrm>
                        <a:off x="4574476" y="2102167"/>
                        <a:ext cx="330136" cy="331184"/>
                        <a:chOff x="4574476" y="2102167"/>
                        <a:chExt cx="330136" cy="331184"/>
                      </a:xfrm>
                      <a:solidFill>
                        <a:srgbClr val="FEFEFF"/>
                      </a:solidFill>
                    </p:grpSpPr>
                    <p:sp>
                      <p:nvSpPr>
                        <p:cNvPr id="43" name="任意多边形 39">
                          <a:extLst>
                            <a:ext uri="{FF2B5EF4-FFF2-40B4-BE49-F238E27FC236}">
                              <a16:creationId xmlns:a16="http://schemas.microsoft.com/office/drawing/2014/main" id="{215B10CD-2C8F-4807-A6AC-3139FF367C78}"/>
                            </a:ext>
                          </a:extLst>
                        </p:cNvPr>
                        <p:cNvSpPr/>
                        <p:nvPr/>
                      </p:nvSpPr>
                      <p:spPr>
                        <a:xfrm>
                          <a:off x="4574476" y="2102167"/>
                          <a:ext cx="330136" cy="331184"/>
                        </a:xfrm>
                        <a:custGeom>
                          <a:avLst/>
                          <a:gdLst>
                            <a:gd name="connsiteX0" fmla="*/ 208788 w 330136"/>
                            <a:gd name="connsiteY0" fmla="*/ 0 h 331184"/>
                            <a:gd name="connsiteX1" fmla="*/ 0 w 330136"/>
                            <a:gd name="connsiteY1" fmla="*/ 239840 h 331184"/>
                            <a:gd name="connsiteX2" fmla="*/ 74771 w 330136"/>
                            <a:gd name="connsiteY2" fmla="*/ 331184 h 331184"/>
                            <a:gd name="connsiteX3" fmla="*/ 330137 w 330136"/>
                            <a:gd name="connsiteY3" fmla="*/ 130207 h 331184"/>
                          </a:gdLst>
                          <a:ahLst/>
                          <a:cxnLst>
                            <a:cxn ang="0">
                              <a:pos x="connsiteX0" y="connsiteY0"/>
                            </a:cxn>
                            <a:cxn ang="0">
                              <a:pos x="connsiteX1" y="connsiteY1"/>
                            </a:cxn>
                            <a:cxn ang="0">
                              <a:pos x="connsiteX2" y="connsiteY2"/>
                            </a:cxn>
                            <a:cxn ang="0">
                              <a:pos x="connsiteX3" y="connsiteY3"/>
                            </a:cxn>
                          </a:cxnLst>
                          <a:rect l="l" t="t" r="r" b="b"/>
                          <a:pathLst>
                            <a:path w="330136" h="331184">
                              <a:moveTo>
                                <a:pt x="208788" y="0"/>
                              </a:moveTo>
                              <a:lnTo>
                                <a:pt x="0" y="239840"/>
                              </a:lnTo>
                              <a:lnTo>
                                <a:pt x="74771" y="331184"/>
                              </a:lnTo>
                              <a:lnTo>
                                <a:pt x="330137" y="130207"/>
                              </a:lnTo>
                              <a:close/>
                            </a:path>
                          </a:pathLst>
                        </a:custGeom>
                        <a:solidFill>
                          <a:srgbClr val="E7E6E6"/>
                        </a:solidFill>
                        <a:ln w="9525" cap="flat">
                          <a:noFill/>
                          <a:prstDash val="solid"/>
                          <a:miter/>
                        </a:ln>
                      </p:spPr>
                      <p:txBody>
                        <a:bodyPr rtlCol="0" anchor="ctr"/>
                        <a:lstStyle/>
                        <a:p>
                          <a:endParaRPr lang="zh-CN" altLang="en-US"/>
                        </a:p>
                      </p:txBody>
                    </p:sp>
                    <p:sp>
                      <p:nvSpPr>
                        <p:cNvPr id="44" name="任意多边形 40">
                          <a:extLst>
                            <a:ext uri="{FF2B5EF4-FFF2-40B4-BE49-F238E27FC236}">
                              <a16:creationId xmlns:a16="http://schemas.microsoft.com/office/drawing/2014/main" id="{0364CB0D-E804-422B-B593-8906B50FC878}"/>
                            </a:ext>
                          </a:extLst>
                        </p:cNvPr>
                        <p:cNvSpPr/>
                        <p:nvPr/>
                      </p:nvSpPr>
                      <p:spPr>
                        <a:xfrm>
                          <a:off x="4820602" y="2232374"/>
                          <a:ext cx="84010" cy="66103"/>
                        </a:xfrm>
                        <a:custGeom>
                          <a:avLst/>
                          <a:gdLst>
                            <a:gd name="connsiteX0" fmla="*/ 0 w 84010"/>
                            <a:gd name="connsiteY0" fmla="*/ 66103 h 66103"/>
                            <a:gd name="connsiteX1" fmla="*/ 84010 w 84010"/>
                            <a:gd name="connsiteY1" fmla="*/ 0 h 66103"/>
                          </a:gdLst>
                          <a:ahLst/>
                          <a:cxnLst>
                            <a:cxn ang="0">
                              <a:pos x="connsiteX0" y="connsiteY0"/>
                            </a:cxn>
                            <a:cxn ang="0">
                              <a:pos x="connsiteX1" y="connsiteY1"/>
                            </a:cxn>
                          </a:cxnLst>
                          <a:rect l="l" t="t" r="r" b="b"/>
                          <a:pathLst>
                            <a:path w="84010" h="66103">
                              <a:moveTo>
                                <a:pt x="0" y="66103"/>
                              </a:moveTo>
                              <a:lnTo>
                                <a:pt x="84010" y="0"/>
                              </a:lnTo>
                            </a:path>
                          </a:pathLst>
                        </a:custGeom>
                        <a:ln w="7419" cap="flat">
                          <a:solidFill>
                            <a:srgbClr val="EBEFF2"/>
                          </a:solidFill>
                          <a:prstDash val="solid"/>
                          <a:miter/>
                        </a:ln>
                      </p:spPr>
                      <p:txBody>
                        <a:bodyPr rtlCol="0" anchor="ctr"/>
                        <a:lstStyle/>
                        <a:p>
                          <a:endParaRPr lang="zh-CN" altLang="en-US"/>
                        </a:p>
                      </p:txBody>
                    </p:sp>
                  </p:grpSp>
                </p:grpSp>
              </p:grpSp>
            </p:grpSp>
            <p:grpSp>
              <p:nvGrpSpPr>
                <p:cNvPr id="26" name="组合 25">
                  <a:extLst>
                    <a:ext uri="{FF2B5EF4-FFF2-40B4-BE49-F238E27FC236}">
                      <a16:creationId xmlns:a16="http://schemas.microsoft.com/office/drawing/2014/main" id="{A0F1FEEF-65F2-4EF9-AA7C-28CE1CCF453B}"/>
                    </a:ext>
                  </a:extLst>
                </p:cNvPr>
                <p:cNvGrpSpPr/>
                <p:nvPr/>
              </p:nvGrpSpPr>
              <p:grpSpPr>
                <a:xfrm>
                  <a:off x="4441285" y="2501264"/>
                  <a:ext cx="647457" cy="687514"/>
                  <a:chOff x="4441285" y="2501264"/>
                  <a:chExt cx="647457" cy="687514"/>
                </a:xfrm>
              </p:grpSpPr>
              <p:grpSp>
                <p:nvGrpSpPr>
                  <p:cNvPr id="27" name="组合 26">
                    <a:extLst>
                      <a:ext uri="{FF2B5EF4-FFF2-40B4-BE49-F238E27FC236}">
                        <a16:creationId xmlns:a16="http://schemas.microsoft.com/office/drawing/2014/main" id="{357869B3-40E7-4E98-BD5A-92D1C8EBD447}"/>
                      </a:ext>
                    </a:extLst>
                  </p:cNvPr>
                  <p:cNvGrpSpPr/>
                  <p:nvPr/>
                </p:nvGrpSpPr>
                <p:grpSpPr>
                  <a:xfrm>
                    <a:off x="4441285" y="2555260"/>
                    <a:ext cx="334549" cy="633519"/>
                    <a:chOff x="4441285" y="2555260"/>
                    <a:chExt cx="334549" cy="633519"/>
                  </a:xfrm>
                </p:grpSpPr>
                <p:grpSp>
                  <p:nvGrpSpPr>
                    <p:cNvPr id="31" name="组合 30">
                      <a:extLst>
                        <a:ext uri="{FF2B5EF4-FFF2-40B4-BE49-F238E27FC236}">
                          <a16:creationId xmlns:a16="http://schemas.microsoft.com/office/drawing/2014/main" id="{8CE5F257-CBBF-41E0-BA9B-5456F3478BBC}"/>
                        </a:ext>
                      </a:extLst>
                    </p:cNvPr>
                    <p:cNvGrpSpPr/>
                    <p:nvPr/>
                  </p:nvGrpSpPr>
                  <p:grpSpPr>
                    <a:xfrm>
                      <a:off x="4501229" y="2931604"/>
                      <a:ext cx="274605" cy="257175"/>
                      <a:chOff x="4501229" y="2931604"/>
                      <a:chExt cx="274605" cy="257175"/>
                    </a:xfrm>
                  </p:grpSpPr>
                  <p:sp>
                    <p:nvSpPr>
                      <p:cNvPr id="33" name="任意多边形 29">
                        <a:extLst>
                          <a:ext uri="{FF2B5EF4-FFF2-40B4-BE49-F238E27FC236}">
                            <a16:creationId xmlns:a16="http://schemas.microsoft.com/office/drawing/2014/main" id="{BF24446E-6FCE-4466-AAFE-57DBF39832E3}"/>
                          </a:ext>
                        </a:extLst>
                      </p:cNvPr>
                      <p:cNvSpPr/>
                      <p:nvPr/>
                    </p:nvSpPr>
                    <p:spPr>
                      <a:xfrm>
                        <a:off x="4582858" y="2931604"/>
                        <a:ext cx="153828" cy="157638"/>
                      </a:xfrm>
                      <a:custGeom>
                        <a:avLst/>
                        <a:gdLst>
                          <a:gd name="connsiteX0" fmla="*/ 0 w 153828"/>
                          <a:gd name="connsiteY0" fmla="*/ 20288 h 157638"/>
                          <a:gd name="connsiteX1" fmla="*/ 68008 w 153828"/>
                          <a:gd name="connsiteY1" fmla="*/ 157639 h 157638"/>
                          <a:gd name="connsiteX2" fmla="*/ 153829 w 153828"/>
                          <a:gd name="connsiteY2" fmla="*/ 152019 h 157638"/>
                          <a:gd name="connsiteX3" fmla="*/ 97822 w 153828"/>
                          <a:gd name="connsiteY3" fmla="*/ 0 h 157638"/>
                        </a:gdLst>
                        <a:ahLst/>
                        <a:cxnLst>
                          <a:cxn ang="0">
                            <a:pos x="connsiteX0" y="connsiteY0"/>
                          </a:cxn>
                          <a:cxn ang="0">
                            <a:pos x="connsiteX1" y="connsiteY1"/>
                          </a:cxn>
                          <a:cxn ang="0">
                            <a:pos x="connsiteX2" y="connsiteY2"/>
                          </a:cxn>
                          <a:cxn ang="0">
                            <a:pos x="connsiteX3" y="connsiteY3"/>
                          </a:cxn>
                        </a:cxnLst>
                        <a:rect l="l" t="t" r="r" b="b"/>
                        <a:pathLst>
                          <a:path w="153828" h="157638">
                            <a:moveTo>
                              <a:pt x="0" y="20288"/>
                            </a:moveTo>
                            <a:lnTo>
                              <a:pt x="68008" y="157639"/>
                            </a:lnTo>
                            <a:lnTo>
                              <a:pt x="153829" y="152019"/>
                            </a:lnTo>
                            <a:lnTo>
                              <a:pt x="97822" y="0"/>
                            </a:lnTo>
                            <a:close/>
                          </a:path>
                        </a:pathLst>
                      </a:custGeom>
                      <a:solidFill>
                        <a:srgbClr val="F1BA9A"/>
                      </a:solidFill>
                      <a:ln w="9525" cap="flat">
                        <a:noFill/>
                        <a:prstDash val="solid"/>
                        <a:miter/>
                      </a:ln>
                    </p:spPr>
                    <p:txBody>
                      <a:bodyPr rtlCol="0" anchor="ctr"/>
                      <a:lstStyle/>
                      <a:p>
                        <a:endParaRPr lang="zh-CN" altLang="en-US"/>
                      </a:p>
                    </p:txBody>
                  </p:sp>
                  <p:grpSp>
                    <p:nvGrpSpPr>
                      <p:cNvPr id="34" name="组合 33">
                        <a:extLst>
                          <a:ext uri="{FF2B5EF4-FFF2-40B4-BE49-F238E27FC236}">
                            <a16:creationId xmlns:a16="http://schemas.microsoft.com/office/drawing/2014/main" id="{7C2FDE17-ECFC-4344-83B1-8DF131DB806D}"/>
                          </a:ext>
                        </a:extLst>
                      </p:cNvPr>
                      <p:cNvGrpSpPr/>
                      <p:nvPr/>
                    </p:nvGrpSpPr>
                    <p:grpSpPr>
                      <a:xfrm>
                        <a:off x="4501229" y="3067430"/>
                        <a:ext cx="274605" cy="121348"/>
                        <a:chOff x="4501229" y="3067430"/>
                        <a:chExt cx="274605" cy="121348"/>
                      </a:xfrm>
                    </p:grpSpPr>
                    <p:sp>
                      <p:nvSpPr>
                        <p:cNvPr id="35" name="任意多边形 31">
                          <a:extLst>
                            <a:ext uri="{FF2B5EF4-FFF2-40B4-BE49-F238E27FC236}">
                              <a16:creationId xmlns:a16="http://schemas.microsoft.com/office/drawing/2014/main" id="{0365C3B5-412C-4F91-9E4E-E78D708A295E}"/>
                            </a:ext>
                          </a:extLst>
                        </p:cNvPr>
                        <p:cNvSpPr/>
                        <p:nvPr/>
                      </p:nvSpPr>
                      <p:spPr>
                        <a:xfrm>
                          <a:off x="4503705" y="3067430"/>
                          <a:ext cx="267176" cy="94773"/>
                        </a:xfrm>
                        <a:custGeom>
                          <a:avLst/>
                          <a:gdLst>
                            <a:gd name="connsiteX0" fmla="*/ 134779 w 267176"/>
                            <a:gd name="connsiteY0" fmla="*/ 3334 h 94773"/>
                            <a:gd name="connsiteX1" fmla="*/ 11812 w 267176"/>
                            <a:gd name="connsiteY1" fmla="*/ 69628 h 94773"/>
                            <a:gd name="connsiteX2" fmla="*/ 667 w 267176"/>
                            <a:gd name="connsiteY2" fmla="*/ 94774 h 94773"/>
                            <a:gd name="connsiteX3" fmla="*/ 667 w 267176"/>
                            <a:gd name="connsiteY3" fmla="*/ 94774 h 94773"/>
                            <a:gd name="connsiteX4" fmla="*/ 267177 w 267176"/>
                            <a:gd name="connsiteY4" fmla="*/ 89440 h 94773"/>
                            <a:gd name="connsiteX5" fmla="*/ 236316 w 267176"/>
                            <a:gd name="connsiteY5" fmla="*/ 0 h 94773"/>
                            <a:gd name="connsiteX6" fmla="*/ 134779 w 267176"/>
                            <a:gd name="connsiteY6" fmla="*/ 3334 h 9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76" h="94773">
                              <a:moveTo>
                                <a:pt x="134779" y="3334"/>
                              </a:moveTo>
                              <a:lnTo>
                                <a:pt x="11812" y="69628"/>
                              </a:lnTo>
                              <a:cubicBezTo>
                                <a:pt x="2763" y="74390"/>
                                <a:pt x="-1809" y="84773"/>
                                <a:pt x="667" y="94774"/>
                              </a:cubicBezTo>
                              <a:lnTo>
                                <a:pt x="667" y="94774"/>
                              </a:lnTo>
                              <a:lnTo>
                                <a:pt x="267177" y="89440"/>
                              </a:lnTo>
                              <a:lnTo>
                                <a:pt x="236316" y="0"/>
                              </a:lnTo>
                              <a:lnTo>
                                <a:pt x="134779" y="3334"/>
                              </a:lnTo>
                              <a:close/>
                            </a:path>
                          </a:pathLst>
                        </a:custGeom>
                        <a:solidFill>
                          <a:srgbClr val="000103"/>
                        </a:solidFill>
                        <a:ln w="9525" cap="flat">
                          <a:noFill/>
                          <a:prstDash val="solid"/>
                          <a:miter/>
                        </a:ln>
                      </p:spPr>
                      <p:txBody>
                        <a:bodyPr rtlCol="0" anchor="ctr"/>
                        <a:lstStyle/>
                        <a:p>
                          <a:endParaRPr lang="zh-CN" altLang="en-US"/>
                        </a:p>
                      </p:txBody>
                    </p:sp>
                    <p:sp>
                      <p:nvSpPr>
                        <p:cNvPr id="36" name="任意多边形 32">
                          <a:extLst>
                            <a:ext uri="{FF2B5EF4-FFF2-40B4-BE49-F238E27FC236}">
                              <a16:creationId xmlns:a16="http://schemas.microsoft.com/office/drawing/2014/main" id="{336B108A-116C-4645-BF64-3A6FD137FBFE}"/>
                            </a:ext>
                          </a:extLst>
                        </p:cNvPr>
                        <p:cNvSpPr/>
                        <p:nvPr/>
                      </p:nvSpPr>
                      <p:spPr>
                        <a:xfrm>
                          <a:off x="4501229" y="3156680"/>
                          <a:ext cx="274605" cy="32099"/>
                        </a:xfrm>
                        <a:custGeom>
                          <a:avLst/>
                          <a:gdLst>
                            <a:gd name="connsiteX0" fmla="*/ 274606 w 274605"/>
                            <a:gd name="connsiteY0" fmla="*/ 26575 h 32099"/>
                            <a:gd name="connsiteX1" fmla="*/ 571 w 274605"/>
                            <a:gd name="connsiteY1" fmla="*/ 32099 h 32099"/>
                            <a:gd name="connsiteX2" fmla="*/ 0 w 274605"/>
                            <a:gd name="connsiteY2" fmla="*/ 5525 h 32099"/>
                            <a:gd name="connsiteX3" fmla="*/ 273939 w 274605"/>
                            <a:gd name="connsiteY3" fmla="*/ 0 h 32099"/>
                          </a:gdLst>
                          <a:ahLst/>
                          <a:cxnLst>
                            <a:cxn ang="0">
                              <a:pos x="connsiteX0" y="connsiteY0"/>
                            </a:cxn>
                            <a:cxn ang="0">
                              <a:pos x="connsiteX1" y="connsiteY1"/>
                            </a:cxn>
                            <a:cxn ang="0">
                              <a:pos x="connsiteX2" y="connsiteY2"/>
                            </a:cxn>
                            <a:cxn ang="0">
                              <a:pos x="connsiteX3" y="connsiteY3"/>
                            </a:cxn>
                          </a:cxnLst>
                          <a:rect l="l" t="t" r="r" b="b"/>
                          <a:pathLst>
                            <a:path w="274605" h="32099">
                              <a:moveTo>
                                <a:pt x="274606" y="26575"/>
                              </a:moveTo>
                              <a:lnTo>
                                <a:pt x="571" y="32099"/>
                              </a:lnTo>
                              <a:lnTo>
                                <a:pt x="0" y="5525"/>
                              </a:lnTo>
                              <a:lnTo>
                                <a:pt x="273939" y="0"/>
                              </a:lnTo>
                              <a:close/>
                            </a:path>
                          </a:pathLst>
                        </a:custGeom>
                        <a:solidFill>
                          <a:srgbClr val="E7E6E6"/>
                        </a:solidFill>
                        <a:ln w="9525" cap="flat">
                          <a:noFill/>
                          <a:prstDash val="solid"/>
                          <a:miter/>
                        </a:ln>
                      </p:spPr>
                      <p:txBody>
                        <a:bodyPr rtlCol="0" anchor="ctr"/>
                        <a:lstStyle/>
                        <a:p>
                          <a:endParaRPr lang="zh-CN" altLang="en-US"/>
                        </a:p>
                      </p:txBody>
                    </p:sp>
                  </p:grpSp>
                </p:grpSp>
                <p:sp>
                  <p:nvSpPr>
                    <p:cNvPr id="32" name="任意多边形 28">
                      <a:extLst>
                        <a:ext uri="{FF2B5EF4-FFF2-40B4-BE49-F238E27FC236}">
                          <a16:creationId xmlns:a16="http://schemas.microsoft.com/office/drawing/2014/main" id="{36435625-3A01-463C-BC37-516D7436F30C}"/>
                        </a:ext>
                      </a:extLst>
                    </p:cNvPr>
                    <p:cNvSpPr/>
                    <p:nvPr/>
                  </p:nvSpPr>
                  <p:spPr>
                    <a:xfrm>
                      <a:off x="4441285" y="2555260"/>
                      <a:ext cx="280447" cy="479119"/>
                    </a:xfrm>
                    <a:custGeom>
                      <a:avLst/>
                      <a:gdLst>
                        <a:gd name="connsiteX0" fmla="*/ 133191 w 280447"/>
                        <a:gd name="connsiteY0" fmla="*/ 479119 h 479119"/>
                        <a:gd name="connsiteX1" fmla="*/ 280448 w 280447"/>
                        <a:gd name="connsiteY1" fmla="*/ 450068 h 479119"/>
                        <a:gd name="connsiteX2" fmla="*/ 175864 w 280447"/>
                        <a:gd name="connsiteY2" fmla="*/ 65258 h 479119"/>
                        <a:gd name="connsiteX3" fmla="*/ 60040 w 280447"/>
                        <a:gd name="connsiteY3" fmla="*/ 5060 h 479119"/>
                        <a:gd name="connsiteX4" fmla="*/ 60040 w 280447"/>
                        <a:gd name="connsiteY4" fmla="*/ 5060 h 479119"/>
                        <a:gd name="connsiteX5" fmla="*/ 5366 w 280447"/>
                        <a:gd name="connsiteY5" fmla="*/ 120027 h 479119"/>
                        <a:gd name="connsiteX6" fmla="*/ 133191 w 280447"/>
                        <a:gd name="connsiteY6" fmla="*/ 479119 h 47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447" h="479119">
                          <a:moveTo>
                            <a:pt x="133191" y="479119"/>
                          </a:moveTo>
                          <a:lnTo>
                            <a:pt x="280448" y="450068"/>
                          </a:lnTo>
                          <a:lnTo>
                            <a:pt x="175864" y="65258"/>
                          </a:lnTo>
                          <a:cubicBezTo>
                            <a:pt x="161766" y="15537"/>
                            <a:pt x="108712" y="-11990"/>
                            <a:pt x="60040" y="5060"/>
                          </a:cubicBezTo>
                          <a:lnTo>
                            <a:pt x="60040" y="5060"/>
                          </a:lnTo>
                          <a:cubicBezTo>
                            <a:pt x="12986" y="21538"/>
                            <a:pt x="-11589" y="73164"/>
                            <a:pt x="5366" y="120027"/>
                          </a:cubicBezTo>
                          <a:lnTo>
                            <a:pt x="133191" y="479119"/>
                          </a:lnTo>
                          <a:close/>
                        </a:path>
                      </a:pathLst>
                    </a:custGeom>
                    <a:solidFill>
                      <a:srgbClr val="746256"/>
                    </a:solidFill>
                    <a:ln w="9525" cap="flat">
                      <a:noFill/>
                      <a:prstDash val="solid"/>
                      <a:miter/>
                    </a:ln>
                  </p:spPr>
                  <p:txBody>
                    <a:bodyPr rtlCol="0" anchor="ctr"/>
                    <a:lstStyle/>
                    <a:p>
                      <a:endParaRPr lang="zh-CN" altLang="en-US"/>
                    </a:p>
                  </p:txBody>
                </p:sp>
              </p:grpSp>
              <p:grpSp>
                <p:nvGrpSpPr>
                  <p:cNvPr id="28" name="组合 27">
                    <a:extLst>
                      <a:ext uri="{FF2B5EF4-FFF2-40B4-BE49-F238E27FC236}">
                        <a16:creationId xmlns:a16="http://schemas.microsoft.com/office/drawing/2014/main" id="{97373E89-83C8-4DCA-A07C-DB6C794561A6}"/>
                      </a:ext>
                    </a:extLst>
                  </p:cNvPr>
                  <p:cNvGrpSpPr/>
                  <p:nvPr/>
                </p:nvGrpSpPr>
                <p:grpSpPr>
                  <a:xfrm>
                    <a:off x="4499548" y="2501264"/>
                    <a:ext cx="589193" cy="197929"/>
                    <a:chOff x="4499548" y="2501264"/>
                    <a:chExt cx="589193" cy="197929"/>
                  </a:xfrm>
                  <a:solidFill>
                    <a:srgbClr val="746256"/>
                  </a:solidFill>
                </p:grpSpPr>
                <p:sp>
                  <p:nvSpPr>
                    <p:cNvPr id="29" name="任意多边形 25">
                      <a:extLst>
                        <a:ext uri="{FF2B5EF4-FFF2-40B4-BE49-F238E27FC236}">
                          <a16:creationId xmlns:a16="http://schemas.microsoft.com/office/drawing/2014/main" id="{47DDB506-BBAA-4381-A799-D3D4C67E33EB}"/>
                        </a:ext>
                      </a:extLst>
                    </p:cNvPr>
                    <p:cNvSpPr/>
                    <p:nvPr/>
                  </p:nvSpPr>
                  <p:spPr>
                    <a:xfrm>
                      <a:off x="4499548" y="2501264"/>
                      <a:ext cx="589193" cy="197929"/>
                    </a:xfrm>
                    <a:custGeom>
                      <a:avLst/>
                      <a:gdLst>
                        <a:gd name="connsiteX0" fmla="*/ 330103 w 589193"/>
                        <a:gd name="connsiteY0" fmla="*/ 0 h 197929"/>
                        <a:gd name="connsiteX1" fmla="*/ 12253 w 589193"/>
                        <a:gd name="connsiteY1" fmla="*/ 55912 h 197929"/>
                        <a:gd name="connsiteX2" fmla="*/ 8253 w 589193"/>
                        <a:gd name="connsiteY2" fmla="*/ 126302 h 197929"/>
                        <a:gd name="connsiteX3" fmla="*/ 43209 w 589193"/>
                        <a:gd name="connsiteY3" fmla="*/ 170878 h 197929"/>
                        <a:gd name="connsiteX4" fmla="*/ 78357 w 589193"/>
                        <a:gd name="connsiteY4" fmla="*/ 197930 h 197929"/>
                        <a:gd name="connsiteX5" fmla="*/ 468215 w 589193"/>
                        <a:gd name="connsiteY5" fmla="*/ 188023 h 197929"/>
                        <a:gd name="connsiteX6" fmla="*/ 589183 w 589193"/>
                        <a:gd name="connsiteY6" fmla="*/ 53721 h 197929"/>
                        <a:gd name="connsiteX7" fmla="*/ 330103 w 589193"/>
                        <a:gd name="connsiteY7" fmla="*/ 0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193" h="197929">
                          <a:moveTo>
                            <a:pt x="330103" y="0"/>
                          </a:moveTo>
                          <a:lnTo>
                            <a:pt x="12253" y="55912"/>
                          </a:lnTo>
                          <a:cubicBezTo>
                            <a:pt x="12253" y="55912"/>
                            <a:pt x="-12417" y="100013"/>
                            <a:pt x="8253" y="126302"/>
                          </a:cubicBezTo>
                          <a:lnTo>
                            <a:pt x="43209" y="170878"/>
                          </a:lnTo>
                          <a:cubicBezTo>
                            <a:pt x="51687" y="181642"/>
                            <a:pt x="64641" y="197930"/>
                            <a:pt x="78357" y="197930"/>
                          </a:cubicBezTo>
                          <a:lnTo>
                            <a:pt x="468215" y="188023"/>
                          </a:lnTo>
                          <a:cubicBezTo>
                            <a:pt x="468215" y="188023"/>
                            <a:pt x="590516" y="200025"/>
                            <a:pt x="589183" y="53721"/>
                          </a:cubicBezTo>
                          <a:lnTo>
                            <a:pt x="330103" y="0"/>
                          </a:lnTo>
                          <a:close/>
                        </a:path>
                      </a:pathLst>
                    </a:custGeom>
                    <a:solidFill>
                      <a:srgbClr val="746256"/>
                    </a:solidFill>
                    <a:ln w="9525" cap="flat">
                      <a:noFill/>
                      <a:prstDash val="solid"/>
                      <a:miter/>
                    </a:ln>
                  </p:spPr>
                  <p:txBody>
                    <a:bodyPr rtlCol="0" anchor="ctr"/>
                    <a:lstStyle/>
                    <a:p>
                      <a:endParaRPr lang="zh-CN" altLang="en-US"/>
                    </a:p>
                  </p:txBody>
                </p:sp>
                <p:sp>
                  <p:nvSpPr>
                    <p:cNvPr id="30" name="任意多边形 26">
                      <a:extLst>
                        <a:ext uri="{FF2B5EF4-FFF2-40B4-BE49-F238E27FC236}">
                          <a16:creationId xmlns:a16="http://schemas.microsoft.com/office/drawing/2014/main" id="{E1EB35F2-E839-4D63-8486-BB8509DC9CD2}"/>
                        </a:ext>
                      </a:extLst>
                    </p:cNvPr>
                    <p:cNvSpPr/>
                    <p:nvPr/>
                  </p:nvSpPr>
                  <p:spPr>
                    <a:xfrm>
                      <a:off x="4598003" y="2662904"/>
                      <a:ext cx="39433" cy="32385"/>
                    </a:xfrm>
                    <a:custGeom>
                      <a:avLst/>
                      <a:gdLst>
                        <a:gd name="connsiteX0" fmla="*/ 39433 w 39433"/>
                        <a:gd name="connsiteY0" fmla="*/ 32385 h 32385"/>
                        <a:gd name="connsiteX1" fmla="*/ 0 w 39433"/>
                        <a:gd name="connsiteY1" fmla="*/ 0 h 32385"/>
                      </a:gdLst>
                      <a:ahLst/>
                      <a:cxnLst>
                        <a:cxn ang="0">
                          <a:pos x="connsiteX0" y="connsiteY0"/>
                        </a:cxn>
                        <a:cxn ang="0">
                          <a:pos x="connsiteX1" y="connsiteY1"/>
                        </a:cxn>
                      </a:cxnLst>
                      <a:rect l="l" t="t" r="r" b="b"/>
                      <a:pathLst>
                        <a:path w="39433" h="32385">
                          <a:moveTo>
                            <a:pt x="39433" y="32385"/>
                          </a:moveTo>
                          <a:lnTo>
                            <a:pt x="0" y="0"/>
                          </a:lnTo>
                        </a:path>
                      </a:pathLst>
                    </a:custGeom>
                    <a:ln w="7419" cap="flat">
                      <a:solidFill>
                        <a:srgbClr val="5B493D"/>
                      </a:solidFill>
                      <a:prstDash val="solid"/>
                      <a:miter/>
                    </a:ln>
                  </p:spPr>
                  <p:txBody>
                    <a:bodyPr rtlCol="0" anchor="ctr"/>
                    <a:lstStyle/>
                    <a:p>
                      <a:endParaRPr lang="zh-CN" altLang="en-US"/>
                    </a:p>
                  </p:txBody>
                </p:sp>
              </p:grpSp>
            </p:grpSp>
          </p:grpSp>
        </p:grpSp>
        <p:grpSp>
          <p:nvGrpSpPr>
            <p:cNvPr id="8" name="组合 7">
              <a:extLst>
                <a:ext uri="{FF2B5EF4-FFF2-40B4-BE49-F238E27FC236}">
                  <a16:creationId xmlns:a16="http://schemas.microsoft.com/office/drawing/2014/main" id="{9C13F832-88E6-4BE7-B0CD-4D9F0A0166CD}"/>
                </a:ext>
              </a:extLst>
            </p:cNvPr>
            <p:cNvGrpSpPr/>
            <p:nvPr/>
          </p:nvGrpSpPr>
          <p:grpSpPr>
            <a:xfrm>
              <a:off x="3391550" y="2017512"/>
              <a:ext cx="5196638" cy="3367585"/>
              <a:chOff x="3328797" y="1690158"/>
              <a:chExt cx="2312574" cy="1498620"/>
            </a:xfrm>
          </p:grpSpPr>
          <p:grpSp>
            <p:nvGrpSpPr>
              <p:cNvPr id="9" name="组合 8">
                <a:extLst>
                  <a:ext uri="{FF2B5EF4-FFF2-40B4-BE49-F238E27FC236}">
                    <a16:creationId xmlns:a16="http://schemas.microsoft.com/office/drawing/2014/main" id="{9CA00ED5-F2C7-4F18-AC41-5443A3D2AD01}"/>
                  </a:ext>
                </a:extLst>
              </p:cNvPr>
              <p:cNvGrpSpPr/>
              <p:nvPr/>
            </p:nvGrpSpPr>
            <p:grpSpPr>
              <a:xfrm>
                <a:off x="3851814" y="1690158"/>
                <a:ext cx="290802" cy="743097"/>
                <a:chOff x="3851814" y="1690158"/>
                <a:chExt cx="290802" cy="743097"/>
              </a:xfrm>
            </p:grpSpPr>
            <p:grpSp>
              <p:nvGrpSpPr>
                <p:cNvPr id="16" name="组合 15">
                  <a:extLst>
                    <a:ext uri="{FF2B5EF4-FFF2-40B4-BE49-F238E27FC236}">
                      <a16:creationId xmlns:a16="http://schemas.microsoft.com/office/drawing/2014/main" id="{85351518-D537-4A71-8499-1E746E8DFFC4}"/>
                    </a:ext>
                  </a:extLst>
                </p:cNvPr>
                <p:cNvGrpSpPr/>
                <p:nvPr/>
              </p:nvGrpSpPr>
              <p:grpSpPr>
                <a:xfrm>
                  <a:off x="3851814" y="2003488"/>
                  <a:ext cx="240887" cy="429768"/>
                  <a:chOff x="3851814" y="2003488"/>
                  <a:chExt cx="240887" cy="429768"/>
                </a:xfrm>
                <a:solidFill>
                  <a:srgbClr val="FEFEFF"/>
                </a:solidFill>
              </p:grpSpPr>
              <p:sp>
                <p:nvSpPr>
                  <p:cNvPr id="20" name="任意多边形 16">
                    <a:extLst>
                      <a:ext uri="{FF2B5EF4-FFF2-40B4-BE49-F238E27FC236}">
                        <a16:creationId xmlns:a16="http://schemas.microsoft.com/office/drawing/2014/main" id="{E3A4C83A-739C-41A6-BFA9-A3E9D2BF7441}"/>
                      </a:ext>
                    </a:extLst>
                  </p:cNvPr>
                  <p:cNvSpPr/>
                  <p:nvPr/>
                </p:nvSpPr>
                <p:spPr>
                  <a:xfrm>
                    <a:off x="3956018" y="2003488"/>
                    <a:ext cx="23907" cy="425386"/>
                  </a:xfrm>
                  <a:custGeom>
                    <a:avLst/>
                    <a:gdLst>
                      <a:gd name="connsiteX0" fmla="*/ 0 w 23907"/>
                      <a:gd name="connsiteY0" fmla="*/ 0 h 425386"/>
                      <a:gd name="connsiteX1" fmla="*/ 23908 w 23907"/>
                      <a:gd name="connsiteY1" fmla="*/ 0 h 425386"/>
                      <a:gd name="connsiteX2" fmla="*/ 23908 w 23907"/>
                      <a:gd name="connsiteY2" fmla="*/ 425387 h 425386"/>
                      <a:gd name="connsiteX3" fmla="*/ 0 w 23907"/>
                      <a:gd name="connsiteY3" fmla="*/ 425387 h 425386"/>
                    </a:gdLst>
                    <a:ahLst/>
                    <a:cxnLst>
                      <a:cxn ang="0">
                        <a:pos x="connsiteX0" y="connsiteY0"/>
                      </a:cxn>
                      <a:cxn ang="0">
                        <a:pos x="connsiteX1" y="connsiteY1"/>
                      </a:cxn>
                      <a:cxn ang="0">
                        <a:pos x="connsiteX2" y="connsiteY2"/>
                      </a:cxn>
                      <a:cxn ang="0">
                        <a:pos x="connsiteX3" y="connsiteY3"/>
                      </a:cxn>
                    </a:cxnLst>
                    <a:rect l="l" t="t" r="r" b="b"/>
                    <a:pathLst>
                      <a:path w="23907" h="425386">
                        <a:moveTo>
                          <a:pt x="0" y="0"/>
                        </a:moveTo>
                        <a:lnTo>
                          <a:pt x="23908" y="0"/>
                        </a:lnTo>
                        <a:lnTo>
                          <a:pt x="23908" y="425387"/>
                        </a:lnTo>
                        <a:lnTo>
                          <a:pt x="0" y="425387"/>
                        </a:lnTo>
                        <a:close/>
                      </a:path>
                    </a:pathLst>
                  </a:custGeom>
                  <a:solidFill>
                    <a:srgbClr val="E7E6E6"/>
                  </a:solidFill>
                  <a:ln w="9525" cap="flat">
                    <a:noFill/>
                    <a:prstDash val="solid"/>
                    <a:miter/>
                  </a:ln>
                </p:spPr>
                <p:txBody>
                  <a:bodyPr rtlCol="0" anchor="ctr"/>
                  <a:lstStyle/>
                  <a:p>
                    <a:endParaRPr lang="zh-CN" altLang="en-US"/>
                  </a:p>
                </p:txBody>
              </p:sp>
              <p:sp>
                <p:nvSpPr>
                  <p:cNvPr id="21" name="任意多边形 17">
                    <a:extLst>
                      <a:ext uri="{FF2B5EF4-FFF2-40B4-BE49-F238E27FC236}">
                        <a16:creationId xmlns:a16="http://schemas.microsoft.com/office/drawing/2014/main" id="{CEE93CE8-BBEB-4628-B56F-5DCD4F9493CB}"/>
                      </a:ext>
                    </a:extLst>
                  </p:cNvPr>
                  <p:cNvSpPr/>
                  <p:nvPr/>
                </p:nvSpPr>
                <p:spPr>
                  <a:xfrm>
                    <a:off x="3851814" y="2409348"/>
                    <a:ext cx="240887" cy="23907"/>
                  </a:xfrm>
                  <a:custGeom>
                    <a:avLst/>
                    <a:gdLst>
                      <a:gd name="connsiteX0" fmla="*/ 0 w 240887"/>
                      <a:gd name="connsiteY0" fmla="*/ 0 h 23907"/>
                      <a:gd name="connsiteX1" fmla="*/ 240887 w 240887"/>
                      <a:gd name="connsiteY1" fmla="*/ 0 h 23907"/>
                      <a:gd name="connsiteX2" fmla="*/ 240887 w 240887"/>
                      <a:gd name="connsiteY2" fmla="*/ 23908 h 23907"/>
                      <a:gd name="connsiteX3" fmla="*/ 0 w 240887"/>
                      <a:gd name="connsiteY3" fmla="*/ 23908 h 23907"/>
                    </a:gdLst>
                    <a:ahLst/>
                    <a:cxnLst>
                      <a:cxn ang="0">
                        <a:pos x="connsiteX0" y="connsiteY0"/>
                      </a:cxn>
                      <a:cxn ang="0">
                        <a:pos x="connsiteX1" y="connsiteY1"/>
                      </a:cxn>
                      <a:cxn ang="0">
                        <a:pos x="connsiteX2" y="connsiteY2"/>
                      </a:cxn>
                      <a:cxn ang="0">
                        <a:pos x="connsiteX3" y="connsiteY3"/>
                      </a:cxn>
                    </a:cxnLst>
                    <a:rect l="l" t="t" r="r" b="b"/>
                    <a:pathLst>
                      <a:path w="240887" h="23907">
                        <a:moveTo>
                          <a:pt x="0" y="0"/>
                        </a:moveTo>
                        <a:lnTo>
                          <a:pt x="240887" y="0"/>
                        </a:lnTo>
                        <a:lnTo>
                          <a:pt x="240887" y="23908"/>
                        </a:lnTo>
                        <a:lnTo>
                          <a:pt x="0" y="23908"/>
                        </a:lnTo>
                        <a:close/>
                      </a:path>
                    </a:pathLst>
                  </a:custGeom>
                  <a:solidFill>
                    <a:srgbClr val="E7E6E6"/>
                  </a:solidFill>
                  <a:ln w="9525" cap="flat">
                    <a:noFill/>
                    <a:prstDash val="solid"/>
                    <a:miter/>
                  </a:ln>
                </p:spPr>
                <p:txBody>
                  <a:bodyPr rtlCol="0" anchor="ctr"/>
                  <a:lstStyle/>
                  <a:p>
                    <a:endParaRPr lang="zh-CN" altLang="en-US"/>
                  </a:p>
                </p:txBody>
              </p:sp>
            </p:grpSp>
            <p:sp>
              <p:nvSpPr>
                <p:cNvPr id="17" name="任意多边形 13">
                  <a:extLst>
                    <a:ext uri="{FF2B5EF4-FFF2-40B4-BE49-F238E27FC236}">
                      <a16:creationId xmlns:a16="http://schemas.microsoft.com/office/drawing/2014/main" id="{B48CC30A-D726-4F2A-943C-E883813A1F32}"/>
                    </a:ext>
                  </a:extLst>
                </p:cNvPr>
                <p:cNvSpPr/>
                <p:nvPr/>
              </p:nvSpPr>
              <p:spPr>
                <a:xfrm rot="-1192965">
                  <a:off x="3986583" y="1682020"/>
                  <a:ext cx="56483" cy="595318"/>
                </a:xfrm>
                <a:custGeom>
                  <a:avLst/>
                  <a:gdLst>
                    <a:gd name="connsiteX0" fmla="*/ 0 w 56483"/>
                    <a:gd name="connsiteY0" fmla="*/ 0 h 595318"/>
                    <a:gd name="connsiteX1" fmla="*/ 56484 w 56483"/>
                    <a:gd name="connsiteY1" fmla="*/ 0 h 595318"/>
                    <a:gd name="connsiteX2" fmla="*/ 56484 w 56483"/>
                    <a:gd name="connsiteY2" fmla="*/ 595319 h 595318"/>
                    <a:gd name="connsiteX3" fmla="*/ 0 w 56483"/>
                    <a:gd name="connsiteY3" fmla="*/ 595319 h 595318"/>
                  </a:gdLst>
                  <a:ahLst/>
                  <a:cxnLst>
                    <a:cxn ang="0">
                      <a:pos x="connsiteX0" y="connsiteY0"/>
                    </a:cxn>
                    <a:cxn ang="0">
                      <a:pos x="connsiteX1" y="connsiteY1"/>
                    </a:cxn>
                    <a:cxn ang="0">
                      <a:pos x="connsiteX2" y="connsiteY2"/>
                    </a:cxn>
                    <a:cxn ang="0">
                      <a:pos x="connsiteX3" y="connsiteY3"/>
                    </a:cxn>
                  </a:cxnLst>
                  <a:rect l="l" t="t" r="r" b="b"/>
                  <a:pathLst>
                    <a:path w="56483" h="595318">
                      <a:moveTo>
                        <a:pt x="0" y="0"/>
                      </a:moveTo>
                      <a:lnTo>
                        <a:pt x="56484" y="0"/>
                      </a:lnTo>
                      <a:lnTo>
                        <a:pt x="56484" y="595319"/>
                      </a:lnTo>
                      <a:lnTo>
                        <a:pt x="0" y="595319"/>
                      </a:lnTo>
                      <a:close/>
                    </a:path>
                  </a:pathLst>
                </a:custGeom>
                <a:solidFill>
                  <a:srgbClr val="E7E6E6"/>
                </a:solidFill>
                <a:ln w="9525" cap="flat">
                  <a:noFill/>
                  <a:prstDash val="solid"/>
                  <a:miter/>
                </a:ln>
              </p:spPr>
              <p:txBody>
                <a:bodyPr rtlCol="0" anchor="ctr"/>
                <a:lstStyle/>
                <a:p>
                  <a:endParaRPr lang="zh-CN" altLang="en-US"/>
                </a:p>
              </p:txBody>
            </p:sp>
            <p:sp>
              <p:nvSpPr>
                <p:cNvPr id="18" name="任意多边形 14">
                  <a:extLst>
                    <a:ext uri="{FF2B5EF4-FFF2-40B4-BE49-F238E27FC236}">
                      <a16:creationId xmlns:a16="http://schemas.microsoft.com/office/drawing/2014/main" id="{2F22D97A-75A5-4834-BE48-6EEDBDBEE7D3}"/>
                    </a:ext>
                  </a:extLst>
                </p:cNvPr>
                <p:cNvSpPr/>
                <p:nvPr/>
              </p:nvSpPr>
              <p:spPr>
                <a:xfrm>
                  <a:off x="3936110" y="1913572"/>
                  <a:ext cx="123443" cy="145732"/>
                </a:xfrm>
                <a:custGeom>
                  <a:avLst/>
                  <a:gdLst>
                    <a:gd name="connsiteX0" fmla="*/ 0 w 123443"/>
                    <a:gd name="connsiteY0" fmla="*/ 72771 h 145732"/>
                    <a:gd name="connsiteX1" fmla="*/ 72962 w 123443"/>
                    <a:gd name="connsiteY1" fmla="*/ 145732 h 145732"/>
                    <a:gd name="connsiteX2" fmla="*/ 123444 w 123443"/>
                    <a:gd name="connsiteY2" fmla="*/ 125349 h 145732"/>
                    <a:gd name="connsiteX3" fmla="*/ 67818 w 123443"/>
                    <a:gd name="connsiteY3" fmla="*/ 0 h 145732"/>
                    <a:gd name="connsiteX4" fmla="*/ 0 w 123443"/>
                    <a:gd name="connsiteY4" fmla="*/ 72771 h 145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43" h="145732">
                      <a:moveTo>
                        <a:pt x="0" y="72771"/>
                      </a:moveTo>
                      <a:cubicBezTo>
                        <a:pt x="0" y="113062"/>
                        <a:pt x="32671" y="145732"/>
                        <a:pt x="72962" y="145732"/>
                      </a:cubicBezTo>
                      <a:cubicBezTo>
                        <a:pt x="92583" y="145732"/>
                        <a:pt x="110300" y="137922"/>
                        <a:pt x="123444" y="125349"/>
                      </a:cubicBezTo>
                      <a:cubicBezTo>
                        <a:pt x="107442" y="83248"/>
                        <a:pt x="91440" y="40957"/>
                        <a:pt x="67818" y="0"/>
                      </a:cubicBezTo>
                      <a:cubicBezTo>
                        <a:pt x="29908" y="2762"/>
                        <a:pt x="0" y="34290"/>
                        <a:pt x="0" y="72771"/>
                      </a:cubicBezTo>
                      <a:close/>
                    </a:path>
                  </a:pathLst>
                </a:custGeom>
                <a:solidFill>
                  <a:srgbClr val="E7E6E6"/>
                </a:solidFill>
                <a:ln w="9525" cap="flat">
                  <a:noFill/>
                  <a:prstDash val="solid"/>
                  <a:miter/>
                </a:ln>
              </p:spPr>
              <p:txBody>
                <a:bodyPr rtlCol="0" anchor="ctr"/>
                <a:lstStyle/>
                <a:p>
                  <a:endParaRPr lang="zh-CN" altLang="en-US"/>
                </a:p>
              </p:txBody>
            </p:sp>
            <p:sp>
              <p:nvSpPr>
                <p:cNvPr id="19" name="任意多边形 15">
                  <a:extLst>
                    <a:ext uri="{FF2B5EF4-FFF2-40B4-BE49-F238E27FC236}">
                      <a16:creationId xmlns:a16="http://schemas.microsoft.com/office/drawing/2014/main" id="{2E755A76-0EA2-4CA1-BF4A-0477DA1B8170}"/>
                    </a:ext>
                  </a:extLst>
                </p:cNvPr>
                <p:cNvSpPr/>
                <p:nvPr/>
              </p:nvSpPr>
              <p:spPr>
                <a:xfrm>
                  <a:off x="3966305" y="1927479"/>
                  <a:ext cx="47625" cy="131860"/>
                </a:xfrm>
                <a:custGeom>
                  <a:avLst/>
                  <a:gdLst>
                    <a:gd name="connsiteX0" fmla="*/ 0 w 47625"/>
                    <a:gd name="connsiteY0" fmla="*/ 0 h 131860"/>
                    <a:gd name="connsiteX1" fmla="*/ 24289 w 47625"/>
                    <a:gd name="connsiteY1" fmla="*/ 129159 h 131860"/>
                    <a:gd name="connsiteX2" fmla="*/ 47625 w 47625"/>
                    <a:gd name="connsiteY2" fmla="*/ 131540 h 131860"/>
                    <a:gd name="connsiteX3" fmla="*/ 0 w 47625"/>
                    <a:gd name="connsiteY3" fmla="*/ 0 h 131860"/>
                  </a:gdLst>
                  <a:ahLst/>
                  <a:cxnLst>
                    <a:cxn ang="0">
                      <a:pos x="connsiteX0" y="connsiteY0"/>
                    </a:cxn>
                    <a:cxn ang="0">
                      <a:pos x="connsiteX1" y="connsiteY1"/>
                    </a:cxn>
                    <a:cxn ang="0">
                      <a:pos x="connsiteX2" y="connsiteY2"/>
                    </a:cxn>
                    <a:cxn ang="0">
                      <a:pos x="connsiteX3" y="connsiteY3"/>
                    </a:cxn>
                  </a:cxnLst>
                  <a:rect l="l" t="t" r="r" b="b"/>
                  <a:pathLst>
                    <a:path w="47625" h="131860">
                      <a:moveTo>
                        <a:pt x="0" y="0"/>
                      </a:moveTo>
                      <a:lnTo>
                        <a:pt x="24289" y="129159"/>
                      </a:lnTo>
                      <a:cubicBezTo>
                        <a:pt x="24289" y="129159"/>
                        <a:pt x="33814" y="132969"/>
                        <a:pt x="47625" y="131540"/>
                      </a:cubicBezTo>
                      <a:lnTo>
                        <a:pt x="0" y="0"/>
                      </a:lnTo>
                      <a:close/>
                    </a:path>
                  </a:pathLst>
                </a:custGeom>
                <a:solidFill>
                  <a:srgbClr val="C6C6C6"/>
                </a:solidFill>
                <a:ln w="9525" cap="flat">
                  <a:noFill/>
                  <a:prstDash val="solid"/>
                  <a:miter/>
                </a:ln>
              </p:spPr>
              <p:txBody>
                <a:bodyPr rtlCol="0" anchor="ctr"/>
                <a:lstStyle/>
                <a:p>
                  <a:endParaRPr lang="zh-CN" altLang="en-US"/>
                </a:p>
              </p:txBody>
            </p:sp>
          </p:grpSp>
          <p:grpSp>
            <p:nvGrpSpPr>
              <p:cNvPr id="10" name="组合 9">
                <a:extLst>
                  <a:ext uri="{FF2B5EF4-FFF2-40B4-BE49-F238E27FC236}">
                    <a16:creationId xmlns:a16="http://schemas.microsoft.com/office/drawing/2014/main" id="{9AE2F623-0446-4FFB-A036-834A2E26EEE6}"/>
                  </a:ext>
                </a:extLst>
              </p:cNvPr>
              <p:cNvGrpSpPr/>
              <p:nvPr/>
            </p:nvGrpSpPr>
            <p:grpSpPr>
              <a:xfrm>
                <a:off x="3328797" y="2433351"/>
                <a:ext cx="2312574" cy="755427"/>
                <a:chOff x="3328797" y="2433351"/>
                <a:chExt cx="2312574" cy="755427"/>
              </a:xfrm>
              <a:solidFill>
                <a:srgbClr val="213033"/>
              </a:solidFill>
            </p:grpSpPr>
            <p:grpSp>
              <p:nvGrpSpPr>
                <p:cNvPr id="11" name="组合 10">
                  <a:extLst>
                    <a:ext uri="{FF2B5EF4-FFF2-40B4-BE49-F238E27FC236}">
                      <a16:creationId xmlns:a16="http://schemas.microsoft.com/office/drawing/2014/main" id="{D191050D-5E7B-4926-804C-179CE8C5F84D}"/>
                    </a:ext>
                  </a:extLst>
                </p:cNvPr>
                <p:cNvGrpSpPr/>
                <p:nvPr/>
              </p:nvGrpSpPr>
              <p:grpSpPr>
                <a:xfrm>
                  <a:off x="3668934" y="2433351"/>
                  <a:ext cx="1052798" cy="755427"/>
                  <a:chOff x="3668934" y="2433351"/>
                  <a:chExt cx="1052798" cy="755427"/>
                </a:xfrm>
                <a:solidFill>
                  <a:srgbClr val="213033"/>
                </a:solidFill>
              </p:grpSpPr>
              <p:sp>
                <p:nvSpPr>
                  <p:cNvPr id="13" name="任意多边形 9">
                    <a:extLst>
                      <a:ext uri="{FF2B5EF4-FFF2-40B4-BE49-F238E27FC236}">
                        <a16:creationId xmlns:a16="http://schemas.microsoft.com/office/drawing/2014/main" id="{35E0D508-AD1F-498F-83FE-BB42898513F4}"/>
                      </a:ext>
                    </a:extLst>
                  </p:cNvPr>
                  <p:cNvSpPr/>
                  <p:nvPr/>
                </p:nvSpPr>
                <p:spPr>
                  <a:xfrm>
                    <a:off x="3816286" y="2486596"/>
                    <a:ext cx="9525" cy="702183"/>
                  </a:xfrm>
                  <a:custGeom>
                    <a:avLst/>
                    <a:gdLst>
                      <a:gd name="connsiteX0" fmla="*/ 0 w 9525"/>
                      <a:gd name="connsiteY0" fmla="*/ 0 h 702183"/>
                      <a:gd name="connsiteX1" fmla="*/ 0 w 9525"/>
                      <a:gd name="connsiteY1" fmla="*/ 702183 h 702183"/>
                    </a:gdLst>
                    <a:ahLst/>
                    <a:cxnLst>
                      <a:cxn ang="0">
                        <a:pos x="connsiteX0" y="connsiteY0"/>
                      </a:cxn>
                      <a:cxn ang="0">
                        <a:pos x="connsiteX1" y="connsiteY1"/>
                      </a:cxn>
                    </a:cxnLst>
                    <a:rect l="l" t="t" r="r" b="b"/>
                    <a:pathLst>
                      <a:path w="9525" h="702183">
                        <a:moveTo>
                          <a:pt x="0" y="0"/>
                        </a:moveTo>
                        <a:lnTo>
                          <a:pt x="0" y="702183"/>
                        </a:lnTo>
                      </a:path>
                    </a:pathLst>
                  </a:custGeom>
                  <a:ln w="19783" cap="flat">
                    <a:solidFill>
                      <a:schemeClr val="lt2"/>
                    </a:solidFill>
                    <a:prstDash val="solid"/>
                    <a:miter/>
                  </a:ln>
                </p:spPr>
                <p:txBody>
                  <a:bodyPr rtlCol="0" anchor="ctr"/>
                  <a:lstStyle/>
                  <a:p>
                    <a:endParaRPr lang="zh-CN" altLang="en-US"/>
                  </a:p>
                </p:txBody>
              </p:sp>
              <p:sp>
                <p:nvSpPr>
                  <p:cNvPr id="14" name="任意多边形 10">
                    <a:extLst>
                      <a:ext uri="{FF2B5EF4-FFF2-40B4-BE49-F238E27FC236}">
                        <a16:creationId xmlns:a16="http://schemas.microsoft.com/office/drawing/2014/main" id="{80E59164-D66B-4190-8A65-8ADA128AC839}"/>
                      </a:ext>
                    </a:extLst>
                  </p:cNvPr>
                  <p:cNvSpPr/>
                  <p:nvPr/>
                </p:nvSpPr>
                <p:spPr>
                  <a:xfrm>
                    <a:off x="4542663" y="2486596"/>
                    <a:ext cx="9525" cy="702183"/>
                  </a:xfrm>
                  <a:custGeom>
                    <a:avLst/>
                    <a:gdLst>
                      <a:gd name="connsiteX0" fmla="*/ 0 w 9525"/>
                      <a:gd name="connsiteY0" fmla="*/ 0 h 702183"/>
                      <a:gd name="connsiteX1" fmla="*/ 0 w 9525"/>
                      <a:gd name="connsiteY1" fmla="*/ 702183 h 702183"/>
                    </a:gdLst>
                    <a:ahLst/>
                    <a:cxnLst>
                      <a:cxn ang="0">
                        <a:pos x="connsiteX0" y="connsiteY0"/>
                      </a:cxn>
                      <a:cxn ang="0">
                        <a:pos x="connsiteX1" y="connsiteY1"/>
                      </a:cxn>
                    </a:cxnLst>
                    <a:rect l="l" t="t" r="r" b="b"/>
                    <a:pathLst>
                      <a:path w="9525" h="702183">
                        <a:moveTo>
                          <a:pt x="0" y="0"/>
                        </a:moveTo>
                        <a:lnTo>
                          <a:pt x="0" y="702183"/>
                        </a:lnTo>
                      </a:path>
                    </a:pathLst>
                  </a:custGeom>
                  <a:ln w="19783" cap="flat">
                    <a:solidFill>
                      <a:schemeClr val="lt2"/>
                    </a:solidFill>
                    <a:prstDash val="solid"/>
                    <a:miter/>
                  </a:ln>
                </p:spPr>
                <p:txBody>
                  <a:bodyPr rtlCol="0" anchor="ctr"/>
                  <a:lstStyle/>
                  <a:p>
                    <a:endParaRPr lang="zh-CN" altLang="en-US"/>
                  </a:p>
                </p:txBody>
              </p:sp>
              <p:sp>
                <p:nvSpPr>
                  <p:cNvPr id="15" name="任意多边形 11">
                    <a:extLst>
                      <a:ext uri="{FF2B5EF4-FFF2-40B4-BE49-F238E27FC236}">
                        <a16:creationId xmlns:a16="http://schemas.microsoft.com/office/drawing/2014/main" id="{42CD0089-EF47-499E-9F88-34DA3C96A8BC}"/>
                      </a:ext>
                    </a:extLst>
                  </p:cNvPr>
                  <p:cNvSpPr/>
                  <p:nvPr/>
                </p:nvSpPr>
                <p:spPr>
                  <a:xfrm>
                    <a:off x="3668934" y="2433351"/>
                    <a:ext cx="1052798" cy="53244"/>
                  </a:xfrm>
                  <a:custGeom>
                    <a:avLst/>
                    <a:gdLst>
                      <a:gd name="connsiteX0" fmla="*/ 0 w 1052798"/>
                      <a:gd name="connsiteY0" fmla="*/ 0 h 53244"/>
                      <a:gd name="connsiteX1" fmla="*/ 1052798 w 1052798"/>
                      <a:gd name="connsiteY1" fmla="*/ 0 h 53244"/>
                      <a:gd name="connsiteX2" fmla="*/ 1052798 w 1052798"/>
                      <a:gd name="connsiteY2" fmla="*/ 53245 h 53244"/>
                      <a:gd name="connsiteX3" fmla="*/ 0 w 1052798"/>
                      <a:gd name="connsiteY3" fmla="*/ 53245 h 53244"/>
                    </a:gdLst>
                    <a:ahLst/>
                    <a:cxnLst>
                      <a:cxn ang="0">
                        <a:pos x="connsiteX0" y="connsiteY0"/>
                      </a:cxn>
                      <a:cxn ang="0">
                        <a:pos x="connsiteX1" y="connsiteY1"/>
                      </a:cxn>
                      <a:cxn ang="0">
                        <a:pos x="connsiteX2" y="connsiteY2"/>
                      </a:cxn>
                      <a:cxn ang="0">
                        <a:pos x="connsiteX3" y="connsiteY3"/>
                      </a:cxn>
                    </a:cxnLst>
                    <a:rect l="l" t="t" r="r" b="b"/>
                    <a:pathLst>
                      <a:path w="1052798" h="53244">
                        <a:moveTo>
                          <a:pt x="0" y="0"/>
                        </a:moveTo>
                        <a:lnTo>
                          <a:pt x="1052798" y="0"/>
                        </a:lnTo>
                        <a:lnTo>
                          <a:pt x="1052798" y="53245"/>
                        </a:lnTo>
                        <a:lnTo>
                          <a:pt x="0" y="53245"/>
                        </a:lnTo>
                        <a:close/>
                      </a:path>
                    </a:pathLst>
                  </a:custGeom>
                  <a:solidFill>
                    <a:srgbClr val="213033"/>
                  </a:solidFill>
                  <a:ln w="9525" cap="flat">
                    <a:noFill/>
                    <a:prstDash val="solid"/>
                    <a:miter/>
                  </a:ln>
                </p:spPr>
                <p:txBody>
                  <a:bodyPr rtlCol="0" anchor="ctr"/>
                  <a:lstStyle/>
                  <a:p>
                    <a:endParaRPr lang="zh-CN" altLang="en-US"/>
                  </a:p>
                </p:txBody>
              </p:sp>
            </p:grpSp>
            <p:sp>
              <p:nvSpPr>
                <p:cNvPr id="12" name="任意多边形 8">
                  <a:extLst>
                    <a:ext uri="{FF2B5EF4-FFF2-40B4-BE49-F238E27FC236}">
                      <a16:creationId xmlns:a16="http://schemas.microsoft.com/office/drawing/2014/main" id="{CE7A5289-2C63-47B1-83A6-915D7BB2BCBF}"/>
                    </a:ext>
                  </a:extLst>
                </p:cNvPr>
                <p:cNvSpPr/>
                <p:nvPr/>
              </p:nvSpPr>
              <p:spPr>
                <a:xfrm>
                  <a:off x="3328797" y="3188779"/>
                  <a:ext cx="2312574" cy="9525"/>
                </a:xfrm>
                <a:custGeom>
                  <a:avLst/>
                  <a:gdLst>
                    <a:gd name="connsiteX0" fmla="*/ 2312575 w 2312574"/>
                    <a:gd name="connsiteY0" fmla="*/ 0 h 9525"/>
                    <a:gd name="connsiteX1" fmla="*/ 0 w 2312574"/>
                    <a:gd name="connsiteY1" fmla="*/ 0 h 9525"/>
                  </a:gdLst>
                  <a:ahLst/>
                  <a:cxnLst>
                    <a:cxn ang="0">
                      <a:pos x="connsiteX0" y="connsiteY0"/>
                    </a:cxn>
                    <a:cxn ang="0">
                      <a:pos x="connsiteX1" y="connsiteY1"/>
                    </a:cxn>
                  </a:cxnLst>
                  <a:rect l="l" t="t" r="r" b="b"/>
                  <a:pathLst>
                    <a:path w="2312574" h="9525">
                      <a:moveTo>
                        <a:pt x="2312575" y="0"/>
                      </a:moveTo>
                      <a:lnTo>
                        <a:pt x="0" y="0"/>
                      </a:lnTo>
                    </a:path>
                  </a:pathLst>
                </a:custGeom>
                <a:ln w="9892" cap="flat">
                  <a:solidFill>
                    <a:srgbClr val="213033"/>
                  </a:solidFill>
                  <a:prstDash val="solid"/>
                  <a:miter/>
                </a:ln>
              </p:spPr>
              <p:txBody>
                <a:bodyPr rtlCol="0" anchor="ctr"/>
                <a:lstStyle/>
                <a:p>
                  <a:endParaRPr lang="zh-CN" altLang="en-US"/>
                </a:p>
              </p:txBody>
            </p:sp>
          </p:grpSp>
        </p:gr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left)">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nvGrpSpPr>
          <p:cNvPr id="17" name="组合 16"/>
          <p:cNvGrpSpPr/>
          <p:nvPr/>
        </p:nvGrpSpPr>
        <p:grpSpPr>
          <a:xfrm>
            <a:off x="102000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36604" cy="640914"/>
            </a:xfrm>
            <a:prstGeom prst="rect">
              <a:avLst/>
            </a:prstGeom>
            <a:noFill/>
          </p:spPr>
          <p:txBody>
            <a:bodyPr wrap="none" rtlCol="0">
              <a:spAutoFit/>
            </a:bodyPr>
            <a:lstStyle/>
            <a:p>
              <a:r>
                <a:rPr lang="en-US" altLang="zh-CN" sz="8000" b="1" dirty="0">
                  <a:solidFill>
                    <a:schemeClr val="bg1"/>
                  </a:solidFill>
                  <a:latin typeface="+mn-lt"/>
                  <a:cs typeface="+mn-lt"/>
                  <a:sym typeface="+mn-lt"/>
                </a:rPr>
                <a:t>0</a:t>
              </a:r>
              <a:r>
                <a:rPr lang="en-US" sz="8000" b="1" dirty="0">
                  <a:solidFill>
                    <a:schemeClr val="bg1"/>
                  </a:solidFill>
                  <a:latin typeface="+mn-lt"/>
                  <a:cs typeface="+mn-lt"/>
                  <a:sym typeface="+mn-lt"/>
                </a:rPr>
                <a:t>1</a:t>
              </a:r>
              <a:endParaRPr lang="en-US" sz="8000" b="1" dirty="0">
                <a:solidFill>
                  <a:srgbClr val="01E2BC"/>
                </a:solidFill>
                <a:latin typeface="+mn-lt"/>
                <a:cs typeface="+mn-lt"/>
                <a:sym typeface="+mn-lt"/>
              </a:endParaRPr>
            </a:p>
          </p:txBody>
        </p:sp>
      </p:grpSp>
      <p:sp>
        <p:nvSpPr>
          <p:cNvPr id="25" name="Rectangle 3"/>
          <p:cNvSpPr txBox="1">
            <a:spLocks noChangeArrowheads="1"/>
          </p:cNvSpPr>
          <p:nvPr/>
        </p:nvSpPr>
        <p:spPr bwMode="auto">
          <a:xfrm>
            <a:off x="3869055" y="2640965"/>
            <a:ext cx="7450455" cy="1198880"/>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7200" b="1" dirty="0">
                <a:latin typeface="+mn-lt"/>
                <a:ea typeface="+mn-ea"/>
                <a:cs typeface="+mn-ea"/>
                <a:sym typeface="+mn-lt"/>
              </a:rPr>
              <a:t>数据分组的概念</a:t>
            </a:r>
          </a:p>
        </p:txBody>
      </p:sp>
      <p:cxnSp>
        <p:nvCxnSpPr>
          <p:cNvPr id="26" name="Straight Connector 4"/>
          <p:cNvCxnSpPr/>
          <p:nvPr/>
        </p:nvCxnSpPr>
        <p:spPr>
          <a:xfrm>
            <a:off x="3869690" y="4010025"/>
            <a:ext cx="7450455"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a:fillRect/>
          </a:stretch>
        </p:blipFill>
        <p:spPr>
          <a:xfrm>
            <a:off x="10960768" y="279048"/>
            <a:ext cx="878305" cy="579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Pandas 数据分组</a:t>
            </a:r>
          </a:p>
        </p:txBody>
      </p:sp>
      <p:sp>
        <p:nvSpPr>
          <p:cNvPr id="4" name="文本框 3"/>
          <p:cNvSpPr txBox="1"/>
          <p:nvPr/>
        </p:nvSpPr>
        <p:spPr>
          <a:xfrm>
            <a:off x="2783632" y="1412776"/>
            <a:ext cx="5945325" cy="961289"/>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在pandas中，通过groupby可以将数据分组。</a:t>
            </a: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使用如下数据进行测试，文件名为 china.csv</a:t>
            </a:r>
          </a:p>
        </p:txBody>
      </p:sp>
      <p:pic>
        <p:nvPicPr>
          <p:cNvPr id="3" name="图片 2"/>
          <p:cNvPicPr>
            <a:picLocks noChangeAspect="1"/>
          </p:cNvPicPr>
          <p:nvPr/>
        </p:nvPicPr>
        <p:blipFill>
          <a:blip r:embed="rId3"/>
          <a:stretch>
            <a:fillRect/>
          </a:stretch>
        </p:blipFill>
        <p:spPr>
          <a:xfrm>
            <a:off x="1089857" y="2924944"/>
            <a:ext cx="10009112" cy="32781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Pandas 数据分组</a:t>
            </a:r>
          </a:p>
        </p:txBody>
      </p:sp>
      <p:sp>
        <p:nvSpPr>
          <p:cNvPr id="4" name="文本框 3"/>
          <p:cNvSpPr txBox="1"/>
          <p:nvPr/>
        </p:nvSpPr>
        <p:spPr>
          <a:xfrm>
            <a:off x="1271464" y="2132856"/>
            <a:ext cx="5372590" cy="2861310"/>
          </a:xfrm>
          <a:prstGeom prst="rect">
            <a:avLst/>
          </a:prstGeom>
          <a:noFill/>
        </p:spPr>
        <p:txBody>
          <a:bodyPr wrap="square" rtlCol="0">
            <a:spAutoFit/>
          </a:bodyPr>
          <a:lstStyle/>
          <a:p>
            <a:pPr marL="342900" lvl="0" indent="-342900" eaLnBrk="1" fontAlgn="auto" latinLnBrk="0" hangingPunct="1">
              <a:lnSpc>
                <a:spcPct val="150000"/>
              </a:lnSpc>
              <a:spcBef>
                <a:spcPts val="0"/>
              </a:spcBef>
              <a:spcAft>
                <a:spcPts val="0"/>
              </a:spcAft>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import pandas as pd</a:t>
            </a: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eaLnBrk="1" fontAlgn="auto" latinLnBrk="0" hangingPunct="1">
              <a:lnSpc>
                <a:spcPct val="150000"/>
              </a:lnSpc>
              <a:spcBef>
                <a:spcPts val="0"/>
              </a:spcBef>
              <a:spcAft>
                <a:spcPts val="0"/>
              </a:spcAft>
              <a:buFont typeface="Arial" panose="020B0604020202020204" pitchFamily="34" charset="0"/>
              <a:buChar char="•"/>
            </a:pP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eaLnBrk="1" fontAlgn="auto" latinLnBrk="0" hangingPunct="1">
              <a:lnSpc>
                <a:spcPct val="150000"/>
              </a:lnSpc>
              <a:spcBef>
                <a:spcPts val="0"/>
              </a:spcBef>
              <a:spcAft>
                <a:spcPts val="0"/>
              </a:spcAft>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data = </a:t>
            </a:r>
            <a:r>
              <a:rPr lang="en-US" altLang="zh-CN"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pd.read_csv</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('./china.csv’)</a:t>
            </a: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eaLnBrk="1" fontAlgn="auto" latinLnBrk="0" hangingPunct="1">
              <a:lnSpc>
                <a:spcPct val="150000"/>
              </a:lnSpc>
              <a:spcBef>
                <a:spcPts val="0"/>
              </a:spcBef>
              <a:spcAft>
                <a:spcPts val="0"/>
              </a:spcAft>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proviceData</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 </a:t>
            </a:r>
            <a:r>
              <a:rPr lang="en-US" altLang="zh-CN"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data.groupby</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省份</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eaLnBrk="1" fontAlgn="auto" latinLnBrk="0" hangingPunct="1">
              <a:lnSpc>
                <a:spcPct val="150000"/>
              </a:lnSpc>
              <a:spcBef>
                <a:spcPts val="0"/>
              </a:spcBef>
              <a:spcAft>
                <a:spcPts val="0"/>
              </a:spcAft>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for item in </a:t>
            </a:r>
            <a:r>
              <a:rPr lang="en-US" altLang="zh-CN"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proviceData</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eaLnBrk="1" fontAlgn="auto" latinLnBrk="0" hangingPunct="1">
              <a:lnSpc>
                <a:spcPct val="150000"/>
              </a:lnSpc>
              <a:spcBef>
                <a:spcPts val="0"/>
              </a:spcBef>
              <a:spcAft>
                <a:spcPts val="0"/>
              </a:spcAft>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print(item)</a:t>
            </a:r>
          </a:p>
        </p:txBody>
      </p:sp>
      <p:grpSp>
        <p:nvGrpSpPr>
          <p:cNvPr id="586" name="组合 585">
            <a:extLst>
              <a:ext uri="{FF2B5EF4-FFF2-40B4-BE49-F238E27FC236}">
                <a16:creationId xmlns:a16="http://schemas.microsoft.com/office/drawing/2014/main" id="{39D14388-B905-4777-BF06-A26D84EFC62F}"/>
              </a:ext>
            </a:extLst>
          </p:cNvPr>
          <p:cNvGrpSpPr/>
          <p:nvPr/>
        </p:nvGrpSpPr>
        <p:grpSpPr>
          <a:xfrm>
            <a:off x="6672064" y="1964729"/>
            <a:ext cx="4445725" cy="3356807"/>
            <a:chOff x="6672064" y="1964729"/>
            <a:chExt cx="4445725" cy="3356807"/>
          </a:xfrm>
        </p:grpSpPr>
        <p:grpSp>
          <p:nvGrpSpPr>
            <p:cNvPr id="394" name="组合 39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B933E0C-F030-4F5A-A534-C750EAB57543}"/>
                </a:ext>
              </a:extLst>
            </p:cNvPr>
            <p:cNvGrpSpPr>
              <a:grpSpLocks noChangeAspect="1"/>
            </p:cNvGrpSpPr>
            <p:nvPr/>
          </p:nvGrpSpPr>
          <p:grpSpPr>
            <a:xfrm>
              <a:off x="6672064" y="1964729"/>
              <a:ext cx="4445725" cy="3356807"/>
              <a:chOff x="2638426" y="822326"/>
              <a:chExt cx="6818313" cy="5148263"/>
            </a:xfrm>
          </p:grpSpPr>
          <p:sp>
            <p:nvSpPr>
              <p:cNvPr id="395" name="ïṣ1iďê">
                <a:extLst>
                  <a:ext uri="{FF2B5EF4-FFF2-40B4-BE49-F238E27FC236}">
                    <a16:creationId xmlns:a16="http://schemas.microsoft.com/office/drawing/2014/main" id="{E449AF16-A643-4ED2-9A14-FA70B768DF9D}"/>
                  </a:ext>
                </a:extLst>
              </p:cNvPr>
              <p:cNvSpPr/>
              <p:nvPr/>
            </p:nvSpPr>
            <p:spPr bwMode="auto">
              <a:xfrm>
                <a:off x="2638426" y="822326"/>
                <a:ext cx="6818313" cy="5148263"/>
              </a:xfrm>
              <a:custGeom>
                <a:avLst/>
                <a:gdLst>
                  <a:gd name="T0" fmla="*/ 1222 w 2763"/>
                  <a:gd name="T1" fmla="*/ 2083 h 2089"/>
                  <a:gd name="T2" fmla="*/ 737 w 2763"/>
                  <a:gd name="T3" fmla="*/ 2051 h 2089"/>
                  <a:gd name="T4" fmla="*/ 631 w 2763"/>
                  <a:gd name="T5" fmla="*/ 2017 h 2089"/>
                  <a:gd name="T6" fmla="*/ 429 w 2763"/>
                  <a:gd name="T7" fmla="*/ 1914 h 2089"/>
                  <a:gd name="T8" fmla="*/ 84 w 2763"/>
                  <a:gd name="T9" fmla="*/ 1461 h 2089"/>
                  <a:gd name="T10" fmla="*/ 162 w 2763"/>
                  <a:gd name="T11" fmla="*/ 655 h 2089"/>
                  <a:gd name="T12" fmla="*/ 630 w 2763"/>
                  <a:gd name="T13" fmla="*/ 133 h 2089"/>
                  <a:gd name="T14" fmla="*/ 1404 w 2763"/>
                  <a:gd name="T15" fmla="*/ 80 h 2089"/>
                  <a:gd name="T16" fmla="*/ 1651 w 2763"/>
                  <a:gd name="T17" fmla="*/ 155 h 2089"/>
                  <a:gd name="T18" fmla="*/ 2166 w 2763"/>
                  <a:gd name="T19" fmla="*/ 171 h 2089"/>
                  <a:gd name="T20" fmla="*/ 2345 w 2763"/>
                  <a:gd name="T21" fmla="*/ 176 h 2089"/>
                  <a:gd name="T22" fmla="*/ 2627 w 2763"/>
                  <a:gd name="T23" fmla="*/ 447 h 2089"/>
                  <a:gd name="T24" fmla="*/ 2763 w 2763"/>
                  <a:gd name="T25" fmla="*/ 876 h 2089"/>
                  <a:gd name="T26" fmla="*/ 1222 w 2763"/>
                  <a:gd name="T27" fmla="*/ 2083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3" h="2089">
                    <a:moveTo>
                      <a:pt x="1222" y="2083"/>
                    </a:moveTo>
                    <a:cubicBezTo>
                      <a:pt x="1059" y="2087"/>
                      <a:pt x="895" y="2089"/>
                      <a:pt x="737" y="2051"/>
                    </a:cubicBezTo>
                    <a:cubicBezTo>
                      <a:pt x="701" y="2042"/>
                      <a:pt x="666" y="2031"/>
                      <a:pt x="631" y="2017"/>
                    </a:cubicBezTo>
                    <a:cubicBezTo>
                      <a:pt x="561" y="1990"/>
                      <a:pt x="493" y="1954"/>
                      <a:pt x="429" y="1914"/>
                    </a:cubicBezTo>
                    <a:cubicBezTo>
                      <a:pt x="262" y="1812"/>
                      <a:pt x="143" y="1647"/>
                      <a:pt x="84" y="1461"/>
                    </a:cubicBezTo>
                    <a:cubicBezTo>
                      <a:pt x="0" y="1196"/>
                      <a:pt x="38" y="902"/>
                      <a:pt x="162" y="655"/>
                    </a:cubicBezTo>
                    <a:cubicBezTo>
                      <a:pt x="266" y="448"/>
                      <a:pt x="428" y="251"/>
                      <a:pt x="630" y="133"/>
                    </a:cubicBezTo>
                    <a:cubicBezTo>
                      <a:pt x="857" y="0"/>
                      <a:pt x="1157" y="13"/>
                      <a:pt x="1404" y="80"/>
                    </a:cubicBezTo>
                    <a:cubicBezTo>
                      <a:pt x="1487" y="102"/>
                      <a:pt x="1568" y="135"/>
                      <a:pt x="1651" y="155"/>
                    </a:cubicBezTo>
                    <a:cubicBezTo>
                      <a:pt x="1819" y="196"/>
                      <a:pt x="1994" y="184"/>
                      <a:pt x="2166" y="171"/>
                    </a:cubicBezTo>
                    <a:cubicBezTo>
                      <a:pt x="2226" y="167"/>
                      <a:pt x="2287" y="162"/>
                      <a:pt x="2345" y="176"/>
                    </a:cubicBezTo>
                    <a:cubicBezTo>
                      <a:pt x="2466" y="205"/>
                      <a:pt x="2566" y="346"/>
                      <a:pt x="2627" y="447"/>
                    </a:cubicBezTo>
                    <a:cubicBezTo>
                      <a:pt x="2706" y="577"/>
                      <a:pt x="2752" y="724"/>
                      <a:pt x="2763" y="876"/>
                    </a:cubicBezTo>
                    <a:cubicBezTo>
                      <a:pt x="1222" y="2083"/>
                      <a:pt x="1222" y="2083"/>
                      <a:pt x="1222" y="2083"/>
                    </a:cubicBezTo>
                  </a:path>
                </a:pathLst>
              </a:custGeom>
              <a:solidFill>
                <a:srgbClr val="688EFD">
                  <a:alpha val="20000"/>
                </a:srgbClr>
              </a:solidFill>
              <a:ln>
                <a:noFill/>
              </a:ln>
            </p:spPr>
            <p:txBody>
              <a:bodyPr anchor="ctr"/>
              <a:lstStyle/>
              <a:p>
                <a:pPr algn="ctr"/>
                <a:endParaRPr/>
              </a:p>
            </p:txBody>
          </p:sp>
          <p:sp>
            <p:nvSpPr>
              <p:cNvPr id="396" name="i$lïḍê">
                <a:extLst>
                  <a:ext uri="{FF2B5EF4-FFF2-40B4-BE49-F238E27FC236}">
                    <a16:creationId xmlns:a16="http://schemas.microsoft.com/office/drawing/2014/main" id="{6DAB3797-ABAA-4754-9205-36E2C9B52455}"/>
                  </a:ext>
                </a:extLst>
              </p:cNvPr>
              <p:cNvSpPr/>
              <p:nvPr/>
            </p:nvSpPr>
            <p:spPr bwMode="auto">
              <a:xfrm>
                <a:off x="5654676" y="3416301"/>
                <a:ext cx="3789363" cy="2540000"/>
              </a:xfrm>
              <a:custGeom>
                <a:avLst/>
                <a:gdLst>
                  <a:gd name="T0" fmla="*/ 1536 w 1536"/>
                  <a:gd name="T1" fmla="*/ 0 h 1031"/>
                  <a:gd name="T2" fmla="*/ 1320 w 1536"/>
                  <a:gd name="T3" fmla="*/ 508 h 1031"/>
                  <a:gd name="T4" fmla="*/ 680 w 1536"/>
                  <a:gd name="T5" fmla="*/ 926 h 1031"/>
                  <a:gd name="T6" fmla="*/ 416 w 1536"/>
                  <a:gd name="T7" fmla="*/ 1001 h 1031"/>
                  <a:gd name="T8" fmla="*/ 0 w 1536"/>
                  <a:gd name="T9" fmla="*/ 1031 h 1031"/>
                </a:gdLst>
                <a:ahLst/>
                <a:cxnLst>
                  <a:cxn ang="0">
                    <a:pos x="T0" y="T1"/>
                  </a:cxn>
                  <a:cxn ang="0">
                    <a:pos x="T2" y="T3"/>
                  </a:cxn>
                  <a:cxn ang="0">
                    <a:pos x="T4" y="T5"/>
                  </a:cxn>
                  <a:cxn ang="0">
                    <a:pos x="T6" y="T7"/>
                  </a:cxn>
                  <a:cxn ang="0">
                    <a:pos x="T8" y="T9"/>
                  </a:cxn>
                </a:cxnLst>
                <a:rect l="0" t="0" r="r" b="b"/>
                <a:pathLst>
                  <a:path w="1536" h="1031">
                    <a:moveTo>
                      <a:pt x="1536" y="0"/>
                    </a:moveTo>
                    <a:cubicBezTo>
                      <a:pt x="1513" y="185"/>
                      <a:pt x="1438" y="368"/>
                      <a:pt x="1320" y="508"/>
                    </a:cubicBezTo>
                    <a:cubicBezTo>
                      <a:pt x="1165" y="694"/>
                      <a:pt x="902" y="841"/>
                      <a:pt x="680" y="926"/>
                    </a:cubicBezTo>
                    <a:cubicBezTo>
                      <a:pt x="594" y="959"/>
                      <a:pt x="506" y="984"/>
                      <a:pt x="416" y="1001"/>
                    </a:cubicBezTo>
                    <a:cubicBezTo>
                      <a:pt x="279" y="1025"/>
                      <a:pt x="139" y="1028"/>
                      <a:pt x="0" y="1031"/>
                    </a:cubicBezTo>
                  </a:path>
                </a:pathLst>
              </a:custGeom>
              <a:solidFill>
                <a:srgbClr val="688EFD">
                  <a:alpha val="20000"/>
                </a:srgbClr>
              </a:solidFill>
              <a:ln>
                <a:noFill/>
              </a:ln>
            </p:spPr>
            <p:txBody>
              <a:bodyPr anchor="ctr"/>
              <a:lstStyle/>
              <a:p>
                <a:pPr algn="ctr"/>
                <a:endParaRPr/>
              </a:p>
            </p:txBody>
          </p:sp>
          <p:sp>
            <p:nvSpPr>
              <p:cNvPr id="397" name="ísļiḓê">
                <a:extLst>
                  <a:ext uri="{FF2B5EF4-FFF2-40B4-BE49-F238E27FC236}">
                    <a16:creationId xmlns:a16="http://schemas.microsoft.com/office/drawing/2014/main" id="{2F341136-A09F-4548-AF98-DAD945531AED}"/>
                  </a:ext>
                </a:extLst>
              </p:cNvPr>
              <p:cNvSpPr/>
              <p:nvPr/>
            </p:nvSpPr>
            <p:spPr bwMode="auto">
              <a:xfrm>
                <a:off x="6918326" y="2530476"/>
                <a:ext cx="1852613" cy="1809750"/>
              </a:xfrm>
              <a:custGeom>
                <a:avLst/>
                <a:gdLst>
                  <a:gd name="T0" fmla="*/ 750 w 751"/>
                  <a:gd name="T1" fmla="*/ 126 h 734"/>
                  <a:gd name="T2" fmla="*/ 750 w 751"/>
                  <a:gd name="T3" fmla="*/ 607 h 734"/>
                  <a:gd name="T4" fmla="*/ 624 w 751"/>
                  <a:gd name="T5" fmla="*/ 734 h 734"/>
                  <a:gd name="T6" fmla="*/ 624 w 751"/>
                  <a:gd name="T7" fmla="*/ 734 h 734"/>
                  <a:gd name="T8" fmla="*/ 126 w 751"/>
                  <a:gd name="T9" fmla="*/ 734 h 734"/>
                  <a:gd name="T10" fmla="*/ 0 w 751"/>
                  <a:gd name="T11" fmla="*/ 608 h 734"/>
                  <a:gd name="T12" fmla="*/ 0 w 751"/>
                  <a:gd name="T13" fmla="*/ 607 h 734"/>
                  <a:gd name="T14" fmla="*/ 0 w 751"/>
                  <a:gd name="T15" fmla="*/ 126 h 734"/>
                  <a:gd name="T16" fmla="*/ 126 w 751"/>
                  <a:gd name="T17" fmla="*/ 0 h 734"/>
                  <a:gd name="T18" fmla="*/ 126 w 751"/>
                  <a:gd name="T19" fmla="*/ 0 h 734"/>
                  <a:gd name="T20" fmla="*/ 624 w 751"/>
                  <a:gd name="T21" fmla="*/ 0 h 734"/>
                  <a:gd name="T22" fmla="*/ 750 w 751"/>
                  <a:gd name="T23" fmla="*/ 126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1" h="734">
                    <a:moveTo>
                      <a:pt x="750" y="126"/>
                    </a:moveTo>
                    <a:cubicBezTo>
                      <a:pt x="750" y="607"/>
                      <a:pt x="750" y="607"/>
                      <a:pt x="750" y="607"/>
                    </a:cubicBezTo>
                    <a:cubicBezTo>
                      <a:pt x="751" y="677"/>
                      <a:pt x="694" y="734"/>
                      <a:pt x="624" y="734"/>
                    </a:cubicBezTo>
                    <a:cubicBezTo>
                      <a:pt x="624" y="734"/>
                      <a:pt x="624" y="734"/>
                      <a:pt x="624" y="734"/>
                    </a:cubicBezTo>
                    <a:cubicBezTo>
                      <a:pt x="126" y="734"/>
                      <a:pt x="126" y="734"/>
                      <a:pt x="126" y="734"/>
                    </a:cubicBezTo>
                    <a:cubicBezTo>
                      <a:pt x="57" y="734"/>
                      <a:pt x="0" y="678"/>
                      <a:pt x="0" y="608"/>
                    </a:cubicBezTo>
                    <a:cubicBezTo>
                      <a:pt x="0" y="607"/>
                      <a:pt x="0" y="607"/>
                      <a:pt x="0" y="607"/>
                    </a:cubicBezTo>
                    <a:cubicBezTo>
                      <a:pt x="0" y="126"/>
                      <a:pt x="0" y="126"/>
                      <a:pt x="0" y="126"/>
                    </a:cubicBezTo>
                    <a:cubicBezTo>
                      <a:pt x="0" y="56"/>
                      <a:pt x="56" y="0"/>
                      <a:pt x="126" y="0"/>
                    </a:cubicBezTo>
                    <a:cubicBezTo>
                      <a:pt x="126" y="0"/>
                      <a:pt x="126" y="0"/>
                      <a:pt x="126" y="0"/>
                    </a:cubicBezTo>
                    <a:cubicBezTo>
                      <a:pt x="624" y="0"/>
                      <a:pt x="624" y="0"/>
                      <a:pt x="624" y="0"/>
                    </a:cubicBezTo>
                    <a:cubicBezTo>
                      <a:pt x="694" y="0"/>
                      <a:pt x="751" y="56"/>
                      <a:pt x="750" y="1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s1îde">
                <a:extLst>
                  <a:ext uri="{FF2B5EF4-FFF2-40B4-BE49-F238E27FC236}">
                    <a16:creationId xmlns:a16="http://schemas.microsoft.com/office/drawing/2014/main" id="{60F46AD7-EBC2-4E64-8A22-25F511E94EAE}"/>
                  </a:ext>
                </a:extLst>
              </p:cNvPr>
              <p:cNvSpPr/>
              <p:nvPr/>
            </p:nvSpPr>
            <p:spPr bwMode="auto">
              <a:xfrm>
                <a:off x="7221538" y="2820988"/>
                <a:ext cx="466725" cy="34925"/>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9" name="íṣļîḋê">
                <a:extLst>
                  <a:ext uri="{FF2B5EF4-FFF2-40B4-BE49-F238E27FC236}">
                    <a16:creationId xmlns:a16="http://schemas.microsoft.com/office/drawing/2014/main" id="{51ADB6BC-3999-41BF-9A33-27E40441A0BD}"/>
                  </a:ext>
                </a:extLst>
              </p:cNvPr>
              <p:cNvSpPr/>
              <p:nvPr/>
            </p:nvSpPr>
            <p:spPr bwMode="auto">
              <a:xfrm>
                <a:off x="7221538" y="2820988"/>
                <a:ext cx="466725"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0" name="ïşļíḍè">
                <a:extLst>
                  <a:ext uri="{FF2B5EF4-FFF2-40B4-BE49-F238E27FC236}">
                    <a16:creationId xmlns:a16="http://schemas.microsoft.com/office/drawing/2014/main" id="{0035CD09-2892-4BB8-89C1-331B787D6CC0}"/>
                  </a:ext>
                </a:extLst>
              </p:cNvPr>
              <p:cNvSpPr/>
              <p:nvPr/>
            </p:nvSpPr>
            <p:spPr bwMode="auto">
              <a:xfrm>
                <a:off x="7221538" y="2887663"/>
                <a:ext cx="285750" cy="31750"/>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1" name="î$liďe">
                <a:extLst>
                  <a:ext uri="{FF2B5EF4-FFF2-40B4-BE49-F238E27FC236}">
                    <a16:creationId xmlns:a16="http://schemas.microsoft.com/office/drawing/2014/main" id="{30203558-E978-450B-9183-587A2469858C}"/>
                  </a:ext>
                </a:extLst>
              </p:cNvPr>
              <p:cNvSpPr/>
              <p:nvPr/>
            </p:nvSpPr>
            <p:spPr bwMode="auto">
              <a:xfrm>
                <a:off x="7221538" y="2887663"/>
                <a:ext cx="285750"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2" name="îṣ1íḑe">
                <a:extLst>
                  <a:ext uri="{FF2B5EF4-FFF2-40B4-BE49-F238E27FC236}">
                    <a16:creationId xmlns:a16="http://schemas.microsoft.com/office/drawing/2014/main" id="{14F64C50-349C-4477-8783-F78F4A0E786C}"/>
                  </a:ext>
                </a:extLst>
              </p:cNvPr>
              <p:cNvSpPr/>
              <p:nvPr/>
            </p:nvSpPr>
            <p:spPr bwMode="auto">
              <a:xfrm>
                <a:off x="7621588" y="2887663"/>
                <a:ext cx="895350" cy="31750"/>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3" name="îślïdê">
                <a:extLst>
                  <a:ext uri="{FF2B5EF4-FFF2-40B4-BE49-F238E27FC236}">
                    <a16:creationId xmlns:a16="http://schemas.microsoft.com/office/drawing/2014/main" id="{55A94190-1CAB-4730-9227-FDD543AE4464}"/>
                  </a:ext>
                </a:extLst>
              </p:cNvPr>
              <p:cNvSpPr/>
              <p:nvPr/>
            </p:nvSpPr>
            <p:spPr bwMode="auto">
              <a:xfrm>
                <a:off x="7621588" y="2887663"/>
                <a:ext cx="895350"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4" name="íśļïḑè">
                <a:extLst>
                  <a:ext uri="{FF2B5EF4-FFF2-40B4-BE49-F238E27FC236}">
                    <a16:creationId xmlns:a16="http://schemas.microsoft.com/office/drawing/2014/main" id="{D5791440-A820-4CED-9F75-6A4A3077F39D}"/>
                  </a:ext>
                </a:extLst>
              </p:cNvPr>
              <p:cNvSpPr/>
              <p:nvPr/>
            </p:nvSpPr>
            <p:spPr bwMode="auto">
              <a:xfrm>
                <a:off x="7369176" y="2954338"/>
                <a:ext cx="392113" cy="34925"/>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5" name="iṩḻídè">
                <a:extLst>
                  <a:ext uri="{FF2B5EF4-FFF2-40B4-BE49-F238E27FC236}">
                    <a16:creationId xmlns:a16="http://schemas.microsoft.com/office/drawing/2014/main" id="{5DBCF9B4-3932-4C6A-8787-674A4F755F56}"/>
                  </a:ext>
                </a:extLst>
              </p:cNvPr>
              <p:cNvSpPr/>
              <p:nvPr/>
            </p:nvSpPr>
            <p:spPr bwMode="auto">
              <a:xfrm>
                <a:off x="7369176" y="2954338"/>
                <a:ext cx="392113"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6" name="íSḷíḍé">
                <a:extLst>
                  <a:ext uri="{FF2B5EF4-FFF2-40B4-BE49-F238E27FC236}">
                    <a16:creationId xmlns:a16="http://schemas.microsoft.com/office/drawing/2014/main" id="{97EB81F9-0A3C-4C97-824D-0883246FFCAB}"/>
                  </a:ext>
                </a:extLst>
              </p:cNvPr>
              <p:cNvSpPr/>
              <p:nvPr/>
            </p:nvSpPr>
            <p:spPr bwMode="auto">
              <a:xfrm>
                <a:off x="7494588" y="3021013"/>
                <a:ext cx="466725" cy="34925"/>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7" name="îṣ1ïďè">
                <a:extLst>
                  <a:ext uri="{FF2B5EF4-FFF2-40B4-BE49-F238E27FC236}">
                    <a16:creationId xmlns:a16="http://schemas.microsoft.com/office/drawing/2014/main" id="{DCCBE6BC-BB5A-47BC-9A5A-864084AF9EF0}"/>
                  </a:ext>
                </a:extLst>
              </p:cNvPr>
              <p:cNvSpPr/>
              <p:nvPr/>
            </p:nvSpPr>
            <p:spPr bwMode="auto">
              <a:xfrm>
                <a:off x="7494588" y="3021013"/>
                <a:ext cx="466725"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8" name="i$1íďê">
                <a:extLst>
                  <a:ext uri="{FF2B5EF4-FFF2-40B4-BE49-F238E27FC236}">
                    <a16:creationId xmlns:a16="http://schemas.microsoft.com/office/drawing/2014/main" id="{76C75EC0-2CE8-45C5-852F-B1E96EAA38AB}"/>
                  </a:ext>
                </a:extLst>
              </p:cNvPr>
              <p:cNvSpPr/>
              <p:nvPr/>
            </p:nvSpPr>
            <p:spPr bwMode="auto">
              <a:xfrm>
                <a:off x="7991476" y="3021013"/>
                <a:ext cx="392113" cy="36513"/>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9" name="îšḻïďe">
                <a:extLst>
                  <a:ext uri="{FF2B5EF4-FFF2-40B4-BE49-F238E27FC236}">
                    <a16:creationId xmlns:a16="http://schemas.microsoft.com/office/drawing/2014/main" id="{AC66804B-F7DB-47EE-A290-39EAC106BEBD}"/>
                  </a:ext>
                </a:extLst>
              </p:cNvPr>
              <p:cNvSpPr/>
              <p:nvPr/>
            </p:nvSpPr>
            <p:spPr bwMode="auto">
              <a:xfrm>
                <a:off x="7991476" y="3021013"/>
                <a:ext cx="392113" cy="3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0" name="ïṣļïďé">
                <a:extLst>
                  <a:ext uri="{FF2B5EF4-FFF2-40B4-BE49-F238E27FC236}">
                    <a16:creationId xmlns:a16="http://schemas.microsoft.com/office/drawing/2014/main" id="{95FF182B-9E01-4EA0-B8BB-CD1922A58936}"/>
                  </a:ext>
                </a:extLst>
              </p:cNvPr>
              <p:cNvSpPr/>
              <p:nvPr/>
            </p:nvSpPr>
            <p:spPr bwMode="auto">
              <a:xfrm>
                <a:off x="7494588" y="3087688"/>
                <a:ext cx="360363" cy="31750"/>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1" name="iśļîďè">
                <a:extLst>
                  <a:ext uri="{FF2B5EF4-FFF2-40B4-BE49-F238E27FC236}">
                    <a16:creationId xmlns:a16="http://schemas.microsoft.com/office/drawing/2014/main" id="{41BAC80D-FC9A-43A4-9A4F-C2809AD0858F}"/>
                  </a:ext>
                </a:extLst>
              </p:cNvPr>
              <p:cNvSpPr/>
              <p:nvPr/>
            </p:nvSpPr>
            <p:spPr bwMode="auto">
              <a:xfrm>
                <a:off x="7494588" y="3087688"/>
                <a:ext cx="360363"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2" name="íṡḷîḋè">
                <a:extLst>
                  <a:ext uri="{FF2B5EF4-FFF2-40B4-BE49-F238E27FC236}">
                    <a16:creationId xmlns:a16="http://schemas.microsoft.com/office/drawing/2014/main" id="{65935071-717A-4D10-9DB9-0539EF4FB9A7}"/>
                  </a:ext>
                </a:extLst>
              </p:cNvPr>
              <p:cNvSpPr/>
              <p:nvPr/>
            </p:nvSpPr>
            <p:spPr bwMode="auto">
              <a:xfrm>
                <a:off x="7889876" y="3087688"/>
                <a:ext cx="742950" cy="34925"/>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3" name="îṩľiďè">
                <a:extLst>
                  <a:ext uri="{FF2B5EF4-FFF2-40B4-BE49-F238E27FC236}">
                    <a16:creationId xmlns:a16="http://schemas.microsoft.com/office/drawing/2014/main" id="{607D4F3D-B806-43D7-B9C5-2266C87280D8}"/>
                  </a:ext>
                </a:extLst>
              </p:cNvPr>
              <p:cNvSpPr/>
              <p:nvPr/>
            </p:nvSpPr>
            <p:spPr bwMode="auto">
              <a:xfrm>
                <a:off x="7889876" y="3087688"/>
                <a:ext cx="7429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4" name="íšļiďe">
                <a:extLst>
                  <a:ext uri="{FF2B5EF4-FFF2-40B4-BE49-F238E27FC236}">
                    <a16:creationId xmlns:a16="http://schemas.microsoft.com/office/drawing/2014/main" id="{DBDFCBD6-CFA5-4001-97AA-382A3D6868B3}"/>
                  </a:ext>
                </a:extLst>
              </p:cNvPr>
              <p:cNvSpPr/>
              <p:nvPr/>
            </p:nvSpPr>
            <p:spPr bwMode="auto">
              <a:xfrm>
                <a:off x="7432676" y="3176588"/>
                <a:ext cx="255588" cy="34925"/>
              </a:xfrm>
              <a:custGeom>
                <a:avLst/>
                <a:gdLst>
                  <a:gd name="T0" fmla="*/ 103 w 103"/>
                  <a:gd name="T1" fmla="*/ 0 h 14"/>
                  <a:gd name="T2" fmla="*/ 0 w 103"/>
                  <a:gd name="T3" fmla="*/ 0 h 14"/>
                  <a:gd name="T4" fmla="*/ 18 w 103"/>
                  <a:gd name="T5" fmla="*/ 14 h 14"/>
                  <a:gd name="T6" fmla="*/ 103 w 103"/>
                  <a:gd name="T7" fmla="*/ 14 h 14"/>
                  <a:gd name="T8" fmla="*/ 103 w 103"/>
                  <a:gd name="T9" fmla="*/ 0 h 14"/>
                </a:gdLst>
                <a:ahLst/>
                <a:cxnLst>
                  <a:cxn ang="0">
                    <a:pos x="T0" y="T1"/>
                  </a:cxn>
                  <a:cxn ang="0">
                    <a:pos x="T2" y="T3"/>
                  </a:cxn>
                  <a:cxn ang="0">
                    <a:pos x="T4" y="T5"/>
                  </a:cxn>
                  <a:cxn ang="0">
                    <a:pos x="T6" y="T7"/>
                  </a:cxn>
                  <a:cxn ang="0">
                    <a:pos x="T8" y="T9"/>
                  </a:cxn>
                </a:cxnLst>
                <a:rect l="0" t="0" r="r" b="b"/>
                <a:pathLst>
                  <a:path w="103" h="14">
                    <a:moveTo>
                      <a:pt x="103" y="0"/>
                    </a:moveTo>
                    <a:cubicBezTo>
                      <a:pt x="0" y="0"/>
                      <a:pt x="0" y="0"/>
                      <a:pt x="0" y="0"/>
                    </a:cubicBezTo>
                    <a:cubicBezTo>
                      <a:pt x="6" y="4"/>
                      <a:pt x="12" y="9"/>
                      <a:pt x="18" y="14"/>
                    </a:cubicBezTo>
                    <a:cubicBezTo>
                      <a:pt x="103" y="14"/>
                      <a:pt x="103" y="14"/>
                      <a:pt x="103" y="14"/>
                    </a:cubicBezTo>
                    <a:cubicBezTo>
                      <a:pt x="103" y="0"/>
                      <a:pt x="103" y="0"/>
                      <a:pt x="103" y="0"/>
                    </a:cubicBezTo>
                  </a:path>
                </a:pathLst>
              </a:custGeom>
              <a:solidFill>
                <a:srgbClr val="DB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îṩ1îḑê">
                <a:extLst>
                  <a:ext uri="{FF2B5EF4-FFF2-40B4-BE49-F238E27FC236}">
                    <a16:creationId xmlns:a16="http://schemas.microsoft.com/office/drawing/2014/main" id="{D303CDD6-65D5-45CA-A959-65B574587BC7}"/>
                  </a:ext>
                </a:extLst>
              </p:cNvPr>
              <p:cNvSpPr/>
              <p:nvPr/>
            </p:nvSpPr>
            <p:spPr bwMode="auto">
              <a:xfrm>
                <a:off x="7621588" y="3243263"/>
                <a:ext cx="895350" cy="31750"/>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6" name="išḷîḓé">
                <a:extLst>
                  <a:ext uri="{FF2B5EF4-FFF2-40B4-BE49-F238E27FC236}">
                    <a16:creationId xmlns:a16="http://schemas.microsoft.com/office/drawing/2014/main" id="{311159C7-D500-4C89-BAB2-B95AADA2BC3B}"/>
                  </a:ext>
                </a:extLst>
              </p:cNvPr>
              <p:cNvSpPr/>
              <p:nvPr/>
            </p:nvSpPr>
            <p:spPr bwMode="auto">
              <a:xfrm>
                <a:off x="7621588" y="3243263"/>
                <a:ext cx="895350"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7" name="ïślîďé">
                <a:extLst>
                  <a:ext uri="{FF2B5EF4-FFF2-40B4-BE49-F238E27FC236}">
                    <a16:creationId xmlns:a16="http://schemas.microsoft.com/office/drawing/2014/main" id="{93FAAAC5-938B-475B-A11E-97C33F17B8D2}"/>
                  </a:ext>
                </a:extLst>
              </p:cNvPr>
              <p:cNvSpPr/>
              <p:nvPr/>
            </p:nvSpPr>
            <p:spPr bwMode="auto">
              <a:xfrm>
                <a:off x="7588251" y="3306763"/>
                <a:ext cx="173038" cy="34925"/>
              </a:xfrm>
              <a:custGeom>
                <a:avLst/>
                <a:gdLst>
                  <a:gd name="T0" fmla="*/ 70 w 70"/>
                  <a:gd name="T1" fmla="*/ 0 h 14"/>
                  <a:gd name="T2" fmla="*/ 0 w 70"/>
                  <a:gd name="T3" fmla="*/ 0 h 14"/>
                  <a:gd name="T4" fmla="*/ 13 w 70"/>
                  <a:gd name="T5" fmla="*/ 14 h 14"/>
                  <a:gd name="T6" fmla="*/ 70 w 70"/>
                  <a:gd name="T7" fmla="*/ 14 h 14"/>
                  <a:gd name="T8" fmla="*/ 70 w 70"/>
                  <a:gd name="T9" fmla="*/ 0 h 14"/>
                </a:gdLst>
                <a:ahLst/>
                <a:cxnLst>
                  <a:cxn ang="0">
                    <a:pos x="T0" y="T1"/>
                  </a:cxn>
                  <a:cxn ang="0">
                    <a:pos x="T2" y="T3"/>
                  </a:cxn>
                  <a:cxn ang="0">
                    <a:pos x="T4" y="T5"/>
                  </a:cxn>
                  <a:cxn ang="0">
                    <a:pos x="T6" y="T7"/>
                  </a:cxn>
                  <a:cxn ang="0">
                    <a:pos x="T8" y="T9"/>
                  </a:cxn>
                </a:cxnLst>
                <a:rect l="0" t="0" r="r" b="b"/>
                <a:pathLst>
                  <a:path w="70" h="14">
                    <a:moveTo>
                      <a:pt x="70" y="0"/>
                    </a:moveTo>
                    <a:cubicBezTo>
                      <a:pt x="0" y="0"/>
                      <a:pt x="0" y="0"/>
                      <a:pt x="0" y="0"/>
                    </a:cubicBezTo>
                    <a:cubicBezTo>
                      <a:pt x="4" y="5"/>
                      <a:pt x="9" y="10"/>
                      <a:pt x="13" y="14"/>
                    </a:cubicBezTo>
                    <a:cubicBezTo>
                      <a:pt x="70" y="14"/>
                      <a:pt x="70" y="14"/>
                      <a:pt x="70" y="14"/>
                    </a:cubicBezTo>
                    <a:cubicBezTo>
                      <a:pt x="70" y="0"/>
                      <a:pt x="70" y="0"/>
                      <a:pt x="70" y="0"/>
                    </a:cubicBezTo>
                  </a:path>
                </a:pathLst>
              </a:custGeom>
              <a:solidFill>
                <a:srgbClr val="DB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iṧḷíḋé">
                <a:extLst>
                  <a:ext uri="{FF2B5EF4-FFF2-40B4-BE49-F238E27FC236}">
                    <a16:creationId xmlns:a16="http://schemas.microsoft.com/office/drawing/2014/main" id="{B89547C0-072E-43F3-BB98-0C6A212EAC4E}"/>
                  </a:ext>
                </a:extLst>
              </p:cNvPr>
              <p:cNvSpPr/>
              <p:nvPr/>
            </p:nvSpPr>
            <p:spPr bwMode="auto">
              <a:xfrm>
                <a:off x="7648576" y="3373438"/>
                <a:ext cx="312738" cy="34925"/>
              </a:xfrm>
              <a:custGeom>
                <a:avLst/>
                <a:gdLst>
                  <a:gd name="T0" fmla="*/ 127 w 127"/>
                  <a:gd name="T1" fmla="*/ 0 h 14"/>
                  <a:gd name="T2" fmla="*/ 0 w 127"/>
                  <a:gd name="T3" fmla="*/ 0 h 14"/>
                  <a:gd name="T4" fmla="*/ 11 w 127"/>
                  <a:gd name="T5" fmla="*/ 14 h 14"/>
                  <a:gd name="T6" fmla="*/ 127 w 127"/>
                  <a:gd name="T7" fmla="*/ 14 h 14"/>
                  <a:gd name="T8" fmla="*/ 127 w 127"/>
                  <a:gd name="T9" fmla="*/ 0 h 14"/>
                </a:gdLst>
                <a:ahLst/>
                <a:cxnLst>
                  <a:cxn ang="0">
                    <a:pos x="T0" y="T1"/>
                  </a:cxn>
                  <a:cxn ang="0">
                    <a:pos x="T2" y="T3"/>
                  </a:cxn>
                  <a:cxn ang="0">
                    <a:pos x="T4" y="T5"/>
                  </a:cxn>
                  <a:cxn ang="0">
                    <a:pos x="T6" y="T7"/>
                  </a:cxn>
                  <a:cxn ang="0">
                    <a:pos x="T8" y="T9"/>
                  </a:cxn>
                </a:cxnLst>
                <a:rect l="0" t="0" r="r" b="b"/>
                <a:pathLst>
                  <a:path w="127" h="14">
                    <a:moveTo>
                      <a:pt x="127" y="0"/>
                    </a:moveTo>
                    <a:cubicBezTo>
                      <a:pt x="0" y="0"/>
                      <a:pt x="0" y="0"/>
                      <a:pt x="0" y="0"/>
                    </a:cubicBezTo>
                    <a:cubicBezTo>
                      <a:pt x="4" y="5"/>
                      <a:pt x="8" y="10"/>
                      <a:pt x="11" y="14"/>
                    </a:cubicBezTo>
                    <a:cubicBezTo>
                      <a:pt x="127" y="14"/>
                      <a:pt x="127" y="14"/>
                      <a:pt x="127" y="14"/>
                    </a:cubicBezTo>
                    <a:cubicBezTo>
                      <a:pt x="127" y="0"/>
                      <a:pt x="127" y="0"/>
                      <a:pt x="127" y="0"/>
                    </a:cubicBezTo>
                  </a:path>
                </a:pathLst>
              </a:custGeom>
              <a:solidFill>
                <a:srgbClr val="DB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îŝḷiḑê">
                <a:extLst>
                  <a:ext uri="{FF2B5EF4-FFF2-40B4-BE49-F238E27FC236}">
                    <a16:creationId xmlns:a16="http://schemas.microsoft.com/office/drawing/2014/main" id="{C18C59E6-307E-4E0C-8D38-9606EAFB7AF7}"/>
                  </a:ext>
                </a:extLst>
              </p:cNvPr>
              <p:cNvSpPr/>
              <p:nvPr/>
            </p:nvSpPr>
            <p:spPr bwMode="auto">
              <a:xfrm>
                <a:off x="7991476" y="3373438"/>
                <a:ext cx="392113" cy="39688"/>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0" name="ïsľídé">
                <a:extLst>
                  <a:ext uri="{FF2B5EF4-FFF2-40B4-BE49-F238E27FC236}">
                    <a16:creationId xmlns:a16="http://schemas.microsoft.com/office/drawing/2014/main" id="{9D34636B-7058-4B3D-824A-17178EF4D68B}"/>
                  </a:ext>
                </a:extLst>
              </p:cNvPr>
              <p:cNvSpPr/>
              <p:nvPr/>
            </p:nvSpPr>
            <p:spPr bwMode="auto">
              <a:xfrm>
                <a:off x="7991476" y="3373438"/>
                <a:ext cx="392113"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1" name="íṧḻïḓè">
                <a:extLst>
                  <a:ext uri="{FF2B5EF4-FFF2-40B4-BE49-F238E27FC236}">
                    <a16:creationId xmlns:a16="http://schemas.microsoft.com/office/drawing/2014/main" id="{19E48C79-9FBB-429E-B6F6-47417079FDC3}"/>
                  </a:ext>
                </a:extLst>
              </p:cNvPr>
              <p:cNvSpPr/>
              <p:nvPr/>
            </p:nvSpPr>
            <p:spPr bwMode="auto">
              <a:xfrm>
                <a:off x="7699376" y="3440113"/>
                <a:ext cx="155575" cy="31750"/>
              </a:xfrm>
              <a:custGeom>
                <a:avLst/>
                <a:gdLst>
                  <a:gd name="T0" fmla="*/ 63 w 63"/>
                  <a:gd name="T1" fmla="*/ 0 h 13"/>
                  <a:gd name="T2" fmla="*/ 0 w 63"/>
                  <a:gd name="T3" fmla="*/ 0 h 13"/>
                  <a:gd name="T4" fmla="*/ 9 w 63"/>
                  <a:gd name="T5" fmla="*/ 13 h 13"/>
                  <a:gd name="T6" fmla="*/ 63 w 63"/>
                  <a:gd name="T7" fmla="*/ 13 h 13"/>
                  <a:gd name="T8" fmla="*/ 63 w 63"/>
                  <a:gd name="T9" fmla="*/ 0 h 13"/>
                </a:gdLst>
                <a:ahLst/>
                <a:cxnLst>
                  <a:cxn ang="0">
                    <a:pos x="T0" y="T1"/>
                  </a:cxn>
                  <a:cxn ang="0">
                    <a:pos x="T2" y="T3"/>
                  </a:cxn>
                  <a:cxn ang="0">
                    <a:pos x="T4" y="T5"/>
                  </a:cxn>
                  <a:cxn ang="0">
                    <a:pos x="T6" y="T7"/>
                  </a:cxn>
                  <a:cxn ang="0">
                    <a:pos x="T8" y="T9"/>
                  </a:cxn>
                </a:cxnLst>
                <a:rect l="0" t="0" r="r" b="b"/>
                <a:pathLst>
                  <a:path w="63" h="13">
                    <a:moveTo>
                      <a:pt x="63" y="0"/>
                    </a:moveTo>
                    <a:cubicBezTo>
                      <a:pt x="0" y="0"/>
                      <a:pt x="0" y="0"/>
                      <a:pt x="0" y="0"/>
                    </a:cubicBezTo>
                    <a:cubicBezTo>
                      <a:pt x="3" y="4"/>
                      <a:pt x="6" y="9"/>
                      <a:pt x="9" y="13"/>
                    </a:cubicBezTo>
                    <a:cubicBezTo>
                      <a:pt x="63" y="13"/>
                      <a:pt x="63" y="13"/>
                      <a:pt x="63" y="13"/>
                    </a:cubicBezTo>
                    <a:cubicBezTo>
                      <a:pt x="63" y="0"/>
                      <a:pt x="63" y="0"/>
                      <a:pt x="63" y="0"/>
                    </a:cubicBezTo>
                  </a:path>
                </a:pathLst>
              </a:custGeom>
              <a:solidFill>
                <a:srgbClr val="DB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îşḷïdé">
                <a:extLst>
                  <a:ext uri="{FF2B5EF4-FFF2-40B4-BE49-F238E27FC236}">
                    <a16:creationId xmlns:a16="http://schemas.microsoft.com/office/drawing/2014/main" id="{629930A7-27E3-4BC6-A6C7-50560CF5FF82}"/>
                  </a:ext>
                </a:extLst>
              </p:cNvPr>
              <p:cNvSpPr/>
              <p:nvPr/>
            </p:nvSpPr>
            <p:spPr bwMode="auto">
              <a:xfrm>
                <a:off x="7889876" y="3440113"/>
                <a:ext cx="742950" cy="36513"/>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3" name="iṣ1ïďe">
                <a:extLst>
                  <a:ext uri="{FF2B5EF4-FFF2-40B4-BE49-F238E27FC236}">
                    <a16:creationId xmlns:a16="http://schemas.microsoft.com/office/drawing/2014/main" id="{0E0E87D3-163C-4930-B103-1A8949A66B51}"/>
                  </a:ext>
                </a:extLst>
              </p:cNvPr>
              <p:cNvSpPr/>
              <p:nvPr/>
            </p:nvSpPr>
            <p:spPr bwMode="auto">
              <a:xfrm>
                <a:off x="7889876" y="3440113"/>
                <a:ext cx="742950" cy="3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4" name="îSlîďê">
                <a:extLst>
                  <a:ext uri="{FF2B5EF4-FFF2-40B4-BE49-F238E27FC236}">
                    <a16:creationId xmlns:a16="http://schemas.microsoft.com/office/drawing/2014/main" id="{96A971DF-4D17-4CB3-A227-E1B59B7BC9AE}"/>
                  </a:ext>
                </a:extLst>
              </p:cNvPr>
              <p:cNvSpPr/>
              <p:nvPr/>
            </p:nvSpPr>
            <p:spPr bwMode="auto">
              <a:xfrm>
                <a:off x="7793038" y="3595688"/>
                <a:ext cx="723900" cy="31750"/>
              </a:xfrm>
              <a:custGeom>
                <a:avLst/>
                <a:gdLst>
                  <a:gd name="T0" fmla="*/ 293 w 293"/>
                  <a:gd name="T1" fmla="*/ 0 h 13"/>
                  <a:gd name="T2" fmla="*/ 0 w 293"/>
                  <a:gd name="T3" fmla="*/ 0 h 13"/>
                  <a:gd name="T4" fmla="*/ 6 w 293"/>
                  <a:gd name="T5" fmla="*/ 13 h 13"/>
                  <a:gd name="T6" fmla="*/ 293 w 293"/>
                  <a:gd name="T7" fmla="*/ 13 h 13"/>
                  <a:gd name="T8" fmla="*/ 293 w 293"/>
                  <a:gd name="T9" fmla="*/ 0 h 13"/>
                </a:gdLst>
                <a:ahLst/>
                <a:cxnLst>
                  <a:cxn ang="0">
                    <a:pos x="T0" y="T1"/>
                  </a:cxn>
                  <a:cxn ang="0">
                    <a:pos x="T2" y="T3"/>
                  </a:cxn>
                  <a:cxn ang="0">
                    <a:pos x="T4" y="T5"/>
                  </a:cxn>
                  <a:cxn ang="0">
                    <a:pos x="T6" y="T7"/>
                  </a:cxn>
                  <a:cxn ang="0">
                    <a:pos x="T8" y="T9"/>
                  </a:cxn>
                </a:cxnLst>
                <a:rect l="0" t="0" r="r" b="b"/>
                <a:pathLst>
                  <a:path w="293" h="13">
                    <a:moveTo>
                      <a:pt x="293" y="0"/>
                    </a:moveTo>
                    <a:cubicBezTo>
                      <a:pt x="0" y="0"/>
                      <a:pt x="0" y="0"/>
                      <a:pt x="0" y="0"/>
                    </a:cubicBezTo>
                    <a:cubicBezTo>
                      <a:pt x="2" y="5"/>
                      <a:pt x="4" y="9"/>
                      <a:pt x="6" y="13"/>
                    </a:cubicBezTo>
                    <a:cubicBezTo>
                      <a:pt x="293" y="13"/>
                      <a:pt x="293" y="13"/>
                      <a:pt x="293" y="13"/>
                    </a:cubicBezTo>
                    <a:cubicBezTo>
                      <a:pt x="293" y="0"/>
                      <a:pt x="293" y="0"/>
                      <a:pt x="293" y="0"/>
                    </a:cubicBezTo>
                  </a:path>
                </a:pathLst>
              </a:custGeom>
              <a:solidFill>
                <a:srgbClr val="DB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iṧlîḓé">
                <a:extLst>
                  <a:ext uri="{FF2B5EF4-FFF2-40B4-BE49-F238E27FC236}">
                    <a16:creationId xmlns:a16="http://schemas.microsoft.com/office/drawing/2014/main" id="{DBC5DC81-2819-446D-9B6B-508531C2B67C}"/>
                  </a:ext>
                </a:extLst>
              </p:cNvPr>
              <p:cNvSpPr/>
              <p:nvPr/>
            </p:nvSpPr>
            <p:spPr bwMode="auto">
              <a:xfrm>
                <a:off x="7850188" y="3729038"/>
                <a:ext cx="111125" cy="33338"/>
              </a:xfrm>
              <a:custGeom>
                <a:avLst/>
                <a:gdLst>
                  <a:gd name="T0" fmla="*/ 45 w 45"/>
                  <a:gd name="T1" fmla="*/ 0 h 14"/>
                  <a:gd name="T2" fmla="*/ 0 w 45"/>
                  <a:gd name="T3" fmla="*/ 0 h 14"/>
                  <a:gd name="T4" fmla="*/ 4 w 45"/>
                  <a:gd name="T5" fmla="*/ 14 h 14"/>
                  <a:gd name="T6" fmla="*/ 45 w 45"/>
                  <a:gd name="T7" fmla="*/ 14 h 14"/>
                  <a:gd name="T8" fmla="*/ 45 w 45"/>
                  <a:gd name="T9" fmla="*/ 0 h 14"/>
                </a:gdLst>
                <a:ahLst/>
                <a:cxnLst>
                  <a:cxn ang="0">
                    <a:pos x="T0" y="T1"/>
                  </a:cxn>
                  <a:cxn ang="0">
                    <a:pos x="T2" y="T3"/>
                  </a:cxn>
                  <a:cxn ang="0">
                    <a:pos x="T4" y="T5"/>
                  </a:cxn>
                  <a:cxn ang="0">
                    <a:pos x="T6" y="T7"/>
                  </a:cxn>
                  <a:cxn ang="0">
                    <a:pos x="T8" y="T9"/>
                  </a:cxn>
                </a:cxnLst>
                <a:rect l="0" t="0" r="r" b="b"/>
                <a:pathLst>
                  <a:path w="45" h="14">
                    <a:moveTo>
                      <a:pt x="45" y="0"/>
                    </a:moveTo>
                    <a:cubicBezTo>
                      <a:pt x="0" y="0"/>
                      <a:pt x="0" y="0"/>
                      <a:pt x="0" y="0"/>
                    </a:cubicBezTo>
                    <a:cubicBezTo>
                      <a:pt x="1" y="4"/>
                      <a:pt x="3" y="9"/>
                      <a:pt x="4" y="14"/>
                    </a:cubicBezTo>
                    <a:cubicBezTo>
                      <a:pt x="45" y="14"/>
                      <a:pt x="45" y="14"/>
                      <a:pt x="45" y="14"/>
                    </a:cubicBezTo>
                    <a:cubicBezTo>
                      <a:pt x="45" y="0"/>
                      <a:pt x="45" y="0"/>
                      <a:pt x="45" y="0"/>
                    </a:cubicBezTo>
                  </a:path>
                </a:pathLst>
              </a:custGeom>
              <a:solidFill>
                <a:srgbClr val="DB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iŝlîḋe">
                <a:extLst>
                  <a:ext uri="{FF2B5EF4-FFF2-40B4-BE49-F238E27FC236}">
                    <a16:creationId xmlns:a16="http://schemas.microsoft.com/office/drawing/2014/main" id="{CFE1EAB4-C141-44E1-9107-861B6DA69500}"/>
                  </a:ext>
                </a:extLst>
              </p:cNvPr>
              <p:cNvSpPr/>
              <p:nvPr/>
            </p:nvSpPr>
            <p:spPr bwMode="auto">
              <a:xfrm>
                <a:off x="7991476" y="3729038"/>
                <a:ext cx="392113" cy="36513"/>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7" name="îs1íḓe">
                <a:extLst>
                  <a:ext uri="{FF2B5EF4-FFF2-40B4-BE49-F238E27FC236}">
                    <a16:creationId xmlns:a16="http://schemas.microsoft.com/office/drawing/2014/main" id="{838640C7-116F-4187-B74F-70C68118B218}"/>
                  </a:ext>
                </a:extLst>
              </p:cNvPr>
              <p:cNvSpPr/>
              <p:nvPr/>
            </p:nvSpPr>
            <p:spPr bwMode="auto">
              <a:xfrm>
                <a:off x="7991476" y="3729038"/>
                <a:ext cx="392113" cy="3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8" name="ïšḷidê">
                <a:extLst>
                  <a:ext uri="{FF2B5EF4-FFF2-40B4-BE49-F238E27FC236}">
                    <a16:creationId xmlns:a16="http://schemas.microsoft.com/office/drawing/2014/main" id="{FBCFF2CA-51E7-47E9-9D0A-B8C1D974CA4F}"/>
                  </a:ext>
                </a:extLst>
              </p:cNvPr>
              <p:cNvSpPr/>
              <p:nvPr/>
            </p:nvSpPr>
            <p:spPr bwMode="auto">
              <a:xfrm>
                <a:off x="7889876" y="3795713"/>
                <a:ext cx="742950" cy="33338"/>
              </a:xfrm>
              <a:prstGeom prst="rect">
                <a:avLst/>
              </a:prstGeom>
              <a:solidFill>
                <a:srgbClr val="DBE4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9" name="ïşlíḓe">
                <a:extLst>
                  <a:ext uri="{FF2B5EF4-FFF2-40B4-BE49-F238E27FC236}">
                    <a16:creationId xmlns:a16="http://schemas.microsoft.com/office/drawing/2014/main" id="{C2912BE7-BB6D-47DB-ABD4-DE6A107701D0}"/>
                  </a:ext>
                </a:extLst>
              </p:cNvPr>
              <p:cNvSpPr/>
              <p:nvPr/>
            </p:nvSpPr>
            <p:spPr bwMode="auto">
              <a:xfrm>
                <a:off x="7889876" y="3795713"/>
                <a:ext cx="74295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0" name="iṧḻiďê">
                <a:extLst>
                  <a:ext uri="{FF2B5EF4-FFF2-40B4-BE49-F238E27FC236}">
                    <a16:creationId xmlns:a16="http://schemas.microsoft.com/office/drawing/2014/main" id="{6FC57227-E127-4E4A-A4F5-D171B75D07EC}"/>
                  </a:ext>
                </a:extLst>
              </p:cNvPr>
              <p:cNvSpPr/>
              <p:nvPr/>
            </p:nvSpPr>
            <p:spPr bwMode="auto">
              <a:xfrm>
                <a:off x="6918326" y="2892426"/>
                <a:ext cx="1146175" cy="1447800"/>
              </a:xfrm>
              <a:custGeom>
                <a:avLst/>
                <a:gdLst>
                  <a:gd name="T0" fmla="*/ 465 w 465"/>
                  <a:gd name="T1" fmla="*/ 458 h 587"/>
                  <a:gd name="T2" fmla="*/ 465 w 465"/>
                  <a:gd name="T3" fmla="*/ 532 h 587"/>
                  <a:gd name="T4" fmla="*/ 461 w 465"/>
                  <a:gd name="T5" fmla="*/ 587 h 587"/>
                  <a:gd name="T6" fmla="*/ 126 w 465"/>
                  <a:gd name="T7" fmla="*/ 587 h 587"/>
                  <a:gd name="T8" fmla="*/ 28 w 465"/>
                  <a:gd name="T9" fmla="*/ 540 h 587"/>
                  <a:gd name="T10" fmla="*/ 30 w 465"/>
                  <a:gd name="T11" fmla="*/ 532 h 587"/>
                  <a:gd name="T12" fmla="*/ 30 w 465"/>
                  <a:gd name="T13" fmla="*/ 458 h 587"/>
                  <a:gd name="T14" fmla="*/ 7 w 465"/>
                  <a:gd name="T15" fmla="*/ 435 h 587"/>
                  <a:gd name="T16" fmla="*/ 0 w 465"/>
                  <a:gd name="T17" fmla="*/ 435 h 587"/>
                  <a:gd name="T18" fmla="*/ 0 w 465"/>
                  <a:gd name="T19" fmla="*/ 0 h 587"/>
                  <a:gd name="T20" fmla="*/ 7 w 465"/>
                  <a:gd name="T21" fmla="*/ 0 h 587"/>
                  <a:gd name="T22" fmla="*/ 465 w 465"/>
                  <a:gd name="T23" fmla="*/ 458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5" h="587">
                    <a:moveTo>
                      <a:pt x="465" y="458"/>
                    </a:moveTo>
                    <a:cubicBezTo>
                      <a:pt x="465" y="532"/>
                      <a:pt x="465" y="532"/>
                      <a:pt x="465" y="532"/>
                    </a:cubicBezTo>
                    <a:cubicBezTo>
                      <a:pt x="465" y="550"/>
                      <a:pt x="464" y="569"/>
                      <a:pt x="461" y="587"/>
                    </a:cubicBezTo>
                    <a:cubicBezTo>
                      <a:pt x="126" y="587"/>
                      <a:pt x="126" y="587"/>
                      <a:pt x="126" y="587"/>
                    </a:cubicBezTo>
                    <a:cubicBezTo>
                      <a:pt x="88" y="587"/>
                      <a:pt x="52" y="570"/>
                      <a:pt x="28" y="540"/>
                    </a:cubicBezTo>
                    <a:cubicBezTo>
                      <a:pt x="29" y="538"/>
                      <a:pt x="30" y="535"/>
                      <a:pt x="30" y="532"/>
                    </a:cubicBezTo>
                    <a:cubicBezTo>
                      <a:pt x="30" y="458"/>
                      <a:pt x="30" y="458"/>
                      <a:pt x="30" y="458"/>
                    </a:cubicBezTo>
                    <a:cubicBezTo>
                      <a:pt x="30" y="446"/>
                      <a:pt x="20" y="435"/>
                      <a:pt x="7" y="435"/>
                    </a:cubicBezTo>
                    <a:cubicBezTo>
                      <a:pt x="0" y="435"/>
                      <a:pt x="0" y="435"/>
                      <a:pt x="0" y="435"/>
                    </a:cubicBezTo>
                    <a:cubicBezTo>
                      <a:pt x="0" y="0"/>
                      <a:pt x="0" y="0"/>
                      <a:pt x="0" y="0"/>
                    </a:cubicBezTo>
                    <a:cubicBezTo>
                      <a:pt x="7" y="0"/>
                      <a:pt x="7" y="0"/>
                      <a:pt x="7" y="0"/>
                    </a:cubicBezTo>
                    <a:cubicBezTo>
                      <a:pt x="260" y="1"/>
                      <a:pt x="464" y="206"/>
                      <a:pt x="465" y="458"/>
                    </a:cubicBezTo>
                    <a:close/>
                  </a:path>
                </a:pathLst>
              </a:custGeom>
              <a:gradFill>
                <a:gsLst>
                  <a:gs pos="0">
                    <a:schemeClr val="tx1">
                      <a:alpha val="21000"/>
                    </a:schemeClr>
                  </a:gs>
                  <a:gs pos="100000">
                    <a:schemeClr val="tx1">
                      <a:alpha val="0"/>
                    </a:schemeClr>
                  </a:gs>
                </a:gsLst>
                <a:lin ang="16200000" scaled="0"/>
              </a:gradFill>
              <a:ln>
                <a:noFill/>
              </a:ln>
            </p:spPr>
            <p:txBody>
              <a:bodyPr anchor="ctr"/>
              <a:lstStyle/>
              <a:p>
                <a:pPr algn="ctr"/>
                <a:endParaRPr/>
              </a:p>
            </p:txBody>
          </p:sp>
          <p:sp>
            <p:nvSpPr>
              <p:cNvPr id="431" name="iSliḑè">
                <a:extLst>
                  <a:ext uri="{FF2B5EF4-FFF2-40B4-BE49-F238E27FC236}">
                    <a16:creationId xmlns:a16="http://schemas.microsoft.com/office/drawing/2014/main" id="{3F426CD9-61F9-422E-888C-12269817A733}"/>
                  </a:ext>
                </a:extLst>
              </p:cNvPr>
              <p:cNvSpPr/>
              <p:nvPr/>
            </p:nvSpPr>
            <p:spPr bwMode="auto">
              <a:xfrm>
                <a:off x="4021138" y="1687513"/>
                <a:ext cx="3890963" cy="4283075"/>
              </a:xfrm>
              <a:custGeom>
                <a:avLst/>
                <a:gdLst>
                  <a:gd name="T0" fmla="*/ 662 w 1577"/>
                  <a:gd name="T1" fmla="*/ 1732 h 1738"/>
                  <a:gd name="T2" fmla="*/ 177 w 1577"/>
                  <a:gd name="T3" fmla="*/ 1700 h 1738"/>
                  <a:gd name="T4" fmla="*/ 71 w 1577"/>
                  <a:gd name="T5" fmla="*/ 1666 h 1738"/>
                  <a:gd name="T6" fmla="*/ 51 w 1577"/>
                  <a:gd name="T7" fmla="*/ 1532 h 1738"/>
                  <a:gd name="T8" fmla="*/ 51 w 1577"/>
                  <a:gd name="T9" fmla="*/ 1514 h 1738"/>
                  <a:gd name="T10" fmla="*/ 509 w 1577"/>
                  <a:gd name="T11" fmla="*/ 1074 h 1738"/>
                  <a:gd name="T12" fmla="*/ 1119 w 1577"/>
                  <a:gd name="T13" fmla="*/ 1074 h 1738"/>
                  <a:gd name="T14" fmla="*/ 1142 w 1577"/>
                  <a:gd name="T15" fmla="*/ 1051 h 1738"/>
                  <a:gd name="T16" fmla="*/ 1142 w 1577"/>
                  <a:gd name="T17" fmla="*/ 978 h 1738"/>
                  <a:gd name="T18" fmla="*/ 1119 w 1577"/>
                  <a:gd name="T19" fmla="*/ 955 h 1738"/>
                  <a:gd name="T20" fmla="*/ 458 w 1577"/>
                  <a:gd name="T21" fmla="*/ 955 h 1738"/>
                  <a:gd name="T22" fmla="*/ 0 w 1577"/>
                  <a:gd name="T23" fmla="*/ 497 h 1738"/>
                  <a:gd name="T24" fmla="*/ 0 w 1577"/>
                  <a:gd name="T25" fmla="*/ 458 h 1738"/>
                  <a:gd name="T26" fmla="*/ 458 w 1577"/>
                  <a:gd name="T27" fmla="*/ 0 h 1738"/>
                  <a:gd name="T28" fmla="*/ 617 w 1577"/>
                  <a:gd name="T29" fmla="*/ 0 h 1738"/>
                  <a:gd name="T30" fmla="*/ 834 w 1577"/>
                  <a:gd name="T31" fmla="*/ 218 h 1738"/>
                  <a:gd name="T32" fmla="*/ 617 w 1577"/>
                  <a:gd name="T33" fmla="*/ 435 h 1738"/>
                  <a:gd name="T34" fmla="*/ 617 w 1577"/>
                  <a:gd name="T35" fmla="*/ 435 h 1738"/>
                  <a:gd name="T36" fmla="*/ 458 w 1577"/>
                  <a:gd name="T37" fmla="*/ 435 h 1738"/>
                  <a:gd name="T38" fmla="*/ 434 w 1577"/>
                  <a:gd name="T39" fmla="*/ 458 h 1738"/>
                  <a:gd name="T40" fmla="*/ 434 w 1577"/>
                  <a:gd name="T41" fmla="*/ 497 h 1738"/>
                  <a:gd name="T42" fmla="*/ 458 w 1577"/>
                  <a:gd name="T43" fmla="*/ 520 h 1738"/>
                  <a:gd name="T44" fmla="*/ 1119 w 1577"/>
                  <a:gd name="T45" fmla="*/ 520 h 1738"/>
                  <a:gd name="T46" fmla="*/ 1577 w 1577"/>
                  <a:gd name="T47" fmla="*/ 978 h 1738"/>
                  <a:gd name="T48" fmla="*/ 1577 w 1577"/>
                  <a:gd name="T49" fmla="*/ 1051 h 1738"/>
                  <a:gd name="T50" fmla="*/ 1119 w 1577"/>
                  <a:gd name="T51" fmla="*/ 1509 h 1738"/>
                  <a:gd name="T52" fmla="*/ 509 w 1577"/>
                  <a:gd name="T53" fmla="*/ 1509 h 1738"/>
                  <a:gd name="T54" fmla="*/ 485 w 1577"/>
                  <a:gd name="T55" fmla="*/ 1531 h 1738"/>
                  <a:gd name="T56" fmla="*/ 507 w 1577"/>
                  <a:gd name="T57" fmla="*/ 1556 h 1738"/>
                  <a:gd name="T58" fmla="*/ 509 w 1577"/>
                  <a:gd name="T59" fmla="*/ 1556 h 1738"/>
                  <a:gd name="T60" fmla="*/ 1095 w 1577"/>
                  <a:gd name="T61" fmla="*/ 1556 h 1738"/>
                  <a:gd name="T62" fmla="*/ 1342 w 1577"/>
                  <a:gd name="T63" fmla="*/ 1627 h 1738"/>
                  <a:gd name="T64" fmla="*/ 1078 w 1577"/>
                  <a:gd name="T65" fmla="*/ 1702 h 1738"/>
                  <a:gd name="T66" fmla="*/ 662 w 1577"/>
                  <a:gd name="T67" fmla="*/ 1732 h 1738"/>
                  <a:gd name="T68" fmla="*/ 662 w 1577"/>
                  <a:gd name="T69" fmla="*/ 1732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7" h="1738">
                    <a:moveTo>
                      <a:pt x="662" y="1732"/>
                    </a:moveTo>
                    <a:cubicBezTo>
                      <a:pt x="499" y="1736"/>
                      <a:pt x="335" y="1738"/>
                      <a:pt x="177" y="1700"/>
                    </a:cubicBezTo>
                    <a:cubicBezTo>
                      <a:pt x="141" y="1691"/>
                      <a:pt x="106" y="1680"/>
                      <a:pt x="71" y="1666"/>
                    </a:cubicBezTo>
                    <a:cubicBezTo>
                      <a:pt x="58" y="1623"/>
                      <a:pt x="51" y="1578"/>
                      <a:pt x="51" y="1532"/>
                    </a:cubicBezTo>
                    <a:cubicBezTo>
                      <a:pt x="51" y="1526"/>
                      <a:pt x="51" y="1520"/>
                      <a:pt x="51" y="1514"/>
                    </a:cubicBezTo>
                    <a:cubicBezTo>
                      <a:pt x="61" y="1268"/>
                      <a:pt x="263" y="1074"/>
                      <a:pt x="509" y="1074"/>
                    </a:cubicBezTo>
                    <a:cubicBezTo>
                      <a:pt x="1119" y="1074"/>
                      <a:pt x="1119" y="1074"/>
                      <a:pt x="1119" y="1074"/>
                    </a:cubicBezTo>
                    <a:cubicBezTo>
                      <a:pt x="1132" y="1074"/>
                      <a:pt x="1142" y="1064"/>
                      <a:pt x="1142" y="1051"/>
                    </a:cubicBezTo>
                    <a:cubicBezTo>
                      <a:pt x="1142" y="978"/>
                      <a:pt x="1142" y="978"/>
                      <a:pt x="1142" y="978"/>
                    </a:cubicBezTo>
                    <a:cubicBezTo>
                      <a:pt x="1142" y="965"/>
                      <a:pt x="1132" y="955"/>
                      <a:pt x="1119" y="955"/>
                    </a:cubicBezTo>
                    <a:cubicBezTo>
                      <a:pt x="458" y="955"/>
                      <a:pt x="458" y="955"/>
                      <a:pt x="458" y="955"/>
                    </a:cubicBezTo>
                    <a:cubicBezTo>
                      <a:pt x="205" y="955"/>
                      <a:pt x="0" y="750"/>
                      <a:pt x="0" y="497"/>
                    </a:cubicBezTo>
                    <a:cubicBezTo>
                      <a:pt x="0" y="458"/>
                      <a:pt x="0" y="458"/>
                      <a:pt x="0" y="458"/>
                    </a:cubicBezTo>
                    <a:cubicBezTo>
                      <a:pt x="0" y="206"/>
                      <a:pt x="205" y="1"/>
                      <a:pt x="458" y="0"/>
                    </a:cubicBezTo>
                    <a:cubicBezTo>
                      <a:pt x="617" y="0"/>
                      <a:pt x="617" y="0"/>
                      <a:pt x="617" y="0"/>
                    </a:cubicBezTo>
                    <a:cubicBezTo>
                      <a:pt x="737" y="0"/>
                      <a:pt x="834" y="98"/>
                      <a:pt x="834" y="218"/>
                    </a:cubicBezTo>
                    <a:cubicBezTo>
                      <a:pt x="834" y="338"/>
                      <a:pt x="737" y="435"/>
                      <a:pt x="617" y="435"/>
                    </a:cubicBezTo>
                    <a:cubicBezTo>
                      <a:pt x="617" y="435"/>
                      <a:pt x="617" y="435"/>
                      <a:pt x="617" y="435"/>
                    </a:cubicBezTo>
                    <a:cubicBezTo>
                      <a:pt x="458" y="435"/>
                      <a:pt x="458" y="435"/>
                      <a:pt x="458" y="435"/>
                    </a:cubicBezTo>
                    <a:cubicBezTo>
                      <a:pt x="445" y="435"/>
                      <a:pt x="434" y="446"/>
                      <a:pt x="434" y="458"/>
                    </a:cubicBezTo>
                    <a:cubicBezTo>
                      <a:pt x="434" y="497"/>
                      <a:pt x="434" y="497"/>
                      <a:pt x="434" y="497"/>
                    </a:cubicBezTo>
                    <a:cubicBezTo>
                      <a:pt x="434" y="510"/>
                      <a:pt x="445" y="520"/>
                      <a:pt x="458" y="520"/>
                    </a:cubicBezTo>
                    <a:cubicBezTo>
                      <a:pt x="1119" y="520"/>
                      <a:pt x="1119" y="520"/>
                      <a:pt x="1119" y="520"/>
                    </a:cubicBezTo>
                    <a:cubicBezTo>
                      <a:pt x="1372" y="520"/>
                      <a:pt x="1577" y="725"/>
                      <a:pt x="1577" y="978"/>
                    </a:cubicBezTo>
                    <a:cubicBezTo>
                      <a:pt x="1577" y="1051"/>
                      <a:pt x="1577" y="1051"/>
                      <a:pt x="1577" y="1051"/>
                    </a:cubicBezTo>
                    <a:cubicBezTo>
                      <a:pt x="1577" y="1304"/>
                      <a:pt x="1372" y="1509"/>
                      <a:pt x="1119" y="1509"/>
                    </a:cubicBezTo>
                    <a:cubicBezTo>
                      <a:pt x="509" y="1509"/>
                      <a:pt x="509" y="1509"/>
                      <a:pt x="509" y="1509"/>
                    </a:cubicBezTo>
                    <a:cubicBezTo>
                      <a:pt x="496" y="1509"/>
                      <a:pt x="485" y="1519"/>
                      <a:pt x="485" y="1531"/>
                    </a:cubicBezTo>
                    <a:cubicBezTo>
                      <a:pt x="484" y="1544"/>
                      <a:pt x="494" y="1555"/>
                      <a:pt x="507" y="1556"/>
                    </a:cubicBezTo>
                    <a:cubicBezTo>
                      <a:pt x="508" y="1556"/>
                      <a:pt x="508" y="1556"/>
                      <a:pt x="509" y="1556"/>
                    </a:cubicBezTo>
                    <a:cubicBezTo>
                      <a:pt x="1095" y="1556"/>
                      <a:pt x="1095" y="1556"/>
                      <a:pt x="1095" y="1556"/>
                    </a:cubicBezTo>
                    <a:cubicBezTo>
                      <a:pt x="1183" y="1555"/>
                      <a:pt x="1268" y="1580"/>
                      <a:pt x="1342" y="1627"/>
                    </a:cubicBezTo>
                    <a:cubicBezTo>
                      <a:pt x="1256" y="1660"/>
                      <a:pt x="1168" y="1685"/>
                      <a:pt x="1078" y="1702"/>
                    </a:cubicBezTo>
                    <a:cubicBezTo>
                      <a:pt x="941" y="1726"/>
                      <a:pt x="801" y="1729"/>
                      <a:pt x="662" y="1732"/>
                    </a:cubicBezTo>
                    <a:cubicBezTo>
                      <a:pt x="662" y="1732"/>
                      <a:pt x="662" y="1732"/>
                      <a:pt x="662" y="1732"/>
                    </a:cubicBezTo>
                  </a:path>
                </a:pathLst>
              </a:custGeom>
              <a:solidFill>
                <a:srgbClr val="688E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2" name="íṩľïḋê">
                <a:extLst>
                  <a:ext uri="{FF2B5EF4-FFF2-40B4-BE49-F238E27FC236}">
                    <a16:creationId xmlns:a16="http://schemas.microsoft.com/office/drawing/2014/main" id="{4D5EAC1D-84D4-4513-9018-897D073DD891}"/>
                  </a:ext>
                </a:extLst>
              </p:cNvPr>
              <p:cNvSpPr/>
              <p:nvPr/>
            </p:nvSpPr>
            <p:spPr bwMode="auto">
              <a:xfrm>
                <a:off x="6607176" y="4010026"/>
                <a:ext cx="725488" cy="741363"/>
              </a:xfrm>
              <a:custGeom>
                <a:avLst/>
                <a:gdLst>
                  <a:gd name="T0" fmla="*/ 288 w 294"/>
                  <a:gd name="T1" fmla="*/ 57 h 301"/>
                  <a:gd name="T2" fmla="*/ 268 w 294"/>
                  <a:gd name="T3" fmla="*/ 102 h 301"/>
                  <a:gd name="T4" fmla="*/ 113 w 294"/>
                  <a:gd name="T5" fmla="*/ 149 h 301"/>
                  <a:gd name="T6" fmla="*/ 68 w 294"/>
                  <a:gd name="T7" fmla="*/ 160 h 301"/>
                  <a:gd name="T8" fmla="*/ 58 w 294"/>
                  <a:gd name="T9" fmla="*/ 176 h 301"/>
                  <a:gd name="T10" fmla="*/ 44 w 294"/>
                  <a:gd name="T11" fmla="*/ 275 h 301"/>
                  <a:gd name="T12" fmla="*/ 31 w 294"/>
                  <a:gd name="T13" fmla="*/ 295 h 301"/>
                  <a:gd name="T14" fmla="*/ 9 w 294"/>
                  <a:gd name="T15" fmla="*/ 297 h 301"/>
                  <a:gd name="T16" fmla="*/ 0 w 294"/>
                  <a:gd name="T17" fmla="*/ 267 h 301"/>
                  <a:gd name="T18" fmla="*/ 4 w 294"/>
                  <a:gd name="T19" fmla="*/ 217 h 301"/>
                  <a:gd name="T20" fmla="*/ 30 w 294"/>
                  <a:gd name="T21" fmla="*/ 134 h 301"/>
                  <a:gd name="T22" fmla="*/ 74 w 294"/>
                  <a:gd name="T23" fmla="*/ 106 h 301"/>
                  <a:gd name="T24" fmla="*/ 288 w 294"/>
                  <a:gd name="T25" fmla="*/ 5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 h="301">
                    <a:moveTo>
                      <a:pt x="288" y="57"/>
                    </a:moveTo>
                    <a:cubicBezTo>
                      <a:pt x="294" y="73"/>
                      <a:pt x="281" y="91"/>
                      <a:pt x="268" y="102"/>
                    </a:cubicBezTo>
                    <a:cubicBezTo>
                      <a:pt x="225" y="138"/>
                      <a:pt x="168" y="149"/>
                      <a:pt x="113" y="149"/>
                    </a:cubicBezTo>
                    <a:cubicBezTo>
                      <a:pt x="97" y="149"/>
                      <a:pt x="80" y="149"/>
                      <a:pt x="68" y="160"/>
                    </a:cubicBezTo>
                    <a:cubicBezTo>
                      <a:pt x="64" y="165"/>
                      <a:pt x="60" y="170"/>
                      <a:pt x="58" y="176"/>
                    </a:cubicBezTo>
                    <a:cubicBezTo>
                      <a:pt x="47" y="208"/>
                      <a:pt x="54" y="243"/>
                      <a:pt x="44" y="275"/>
                    </a:cubicBezTo>
                    <a:cubicBezTo>
                      <a:pt x="41" y="282"/>
                      <a:pt x="37" y="289"/>
                      <a:pt x="31" y="295"/>
                    </a:cubicBezTo>
                    <a:cubicBezTo>
                      <a:pt x="25" y="300"/>
                      <a:pt x="16" y="301"/>
                      <a:pt x="9" y="297"/>
                    </a:cubicBezTo>
                    <a:cubicBezTo>
                      <a:pt x="0" y="291"/>
                      <a:pt x="0" y="278"/>
                      <a:pt x="0" y="267"/>
                    </a:cubicBezTo>
                    <a:cubicBezTo>
                      <a:pt x="4" y="217"/>
                      <a:pt x="4" y="217"/>
                      <a:pt x="4" y="217"/>
                    </a:cubicBezTo>
                    <a:cubicBezTo>
                      <a:pt x="7" y="188"/>
                      <a:pt x="10" y="156"/>
                      <a:pt x="30" y="134"/>
                    </a:cubicBezTo>
                    <a:cubicBezTo>
                      <a:pt x="42" y="121"/>
                      <a:pt x="58" y="114"/>
                      <a:pt x="74" y="106"/>
                    </a:cubicBezTo>
                    <a:cubicBezTo>
                      <a:pt x="103" y="93"/>
                      <a:pt x="266" y="0"/>
                      <a:pt x="288" y="57"/>
                    </a:cubicBezTo>
                    <a:close/>
                  </a:path>
                </a:pathLst>
              </a:custGeom>
              <a:gradFill>
                <a:gsLst>
                  <a:gs pos="0">
                    <a:schemeClr val="tx1">
                      <a:alpha val="52000"/>
                    </a:schemeClr>
                  </a:gs>
                  <a:gs pos="100000">
                    <a:srgbClr val="688EFD">
                      <a:alpha val="0"/>
                    </a:srgbClr>
                  </a:gs>
                </a:gsLst>
                <a:lin ang="16200000" scaled="0"/>
              </a:gradFill>
              <a:ln>
                <a:noFill/>
              </a:ln>
            </p:spPr>
            <p:txBody>
              <a:bodyPr anchor="ctr"/>
              <a:lstStyle/>
              <a:p>
                <a:pPr algn="ctr"/>
                <a:endParaRPr/>
              </a:p>
            </p:txBody>
          </p:sp>
          <p:sp>
            <p:nvSpPr>
              <p:cNvPr id="433" name="ïsliḓe">
                <a:extLst>
                  <a:ext uri="{FF2B5EF4-FFF2-40B4-BE49-F238E27FC236}">
                    <a16:creationId xmlns:a16="http://schemas.microsoft.com/office/drawing/2014/main" id="{FE8BA69A-C451-4B79-9906-6A8B99D26C21}"/>
                  </a:ext>
                </a:extLst>
              </p:cNvPr>
              <p:cNvSpPr/>
              <p:nvPr/>
            </p:nvSpPr>
            <p:spPr bwMode="auto">
              <a:xfrm>
                <a:off x="4146551" y="4408488"/>
                <a:ext cx="757238" cy="1011238"/>
              </a:xfrm>
              <a:custGeom>
                <a:avLst/>
                <a:gdLst>
                  <a:gd name="T0" fmla="*/ 307 w 307"/>
                  <a:gd name="T1" fmla="*/ 41 h 410"/>
                  <a:gd name="T2" fmla="*/ 307 w 307"/>
                  <a:gd name="T3" fmla="*/ 325 h 410"/>
                  <a:gd name="T4" fmla="*/ 222 w 307"/>
                  <a:gd name="T5" fmla="*/ 410 h 410"/>
                  <a:gd name="T6" fmla="*/ 222 w 307"/>
                  <a:gd name="T7" fmla="*/ 410 h 410"/>
                  <a:gd name="T8" fmla="*/ 0 w 307"/>
                  <a:gd name="T9" fmla="*/ 410 h 410"/>
                  <a:gd name="T10" fmla="*/ 296 w 307"/>
                  <a:gd name="T11" fmla="*/ 0 h 410"/>
                  <a:gd name="T12" fmla="*/ 307 w 307"/>
                  <a:gd name="T13" fmla="*/ 41 h 410"/>
                </a:gdLst>
                <a:ahLst/>
                <a:cxnLst>
                  <a:cxn ang="0">
                    <a:pos x="T0" y="T1"/>
                  </a:cxn>
                  <a:cxn ang="0">
                    <a:pos x="T2" y="T3"/>
                  </a:cxn>
                  <a:cxn ang="0">
                    <a:pos x="T4" y="T5"/>
                  </a:cxn>
                  <a:cxn ang="0">
                    <a:pos x="T6" y="T7"/>
                  </a:cxn>
                  <a:cxn ang="0">
                    <a:pos x="T8" y="T9"/>
                  </a:cxn>
                  <a:cxn ang="0">
                    <a:pos x="T10" y="T11"/>
                  </a:cxn>
                  <a:cxn ang="0">
                    <a:pos x="T12" y="T13"/>
                  </a:cxn>
                </a:cxnLst>
                <a:rect l="0" t="0" r="r" b="b"/>
                <a:pathLst>
                  <a:path w="307" h="410">
                    <a:moveTo>
                      <a:pt x="307" y="41"/>
                    </a:moveTo>
                    <a:cubicBezTo>
                      <a:pt x="307" y="325"/>
                      <a:pt x="307" y="325"/>
                      <a:pt x="307" y="325"/>
                    </a:cubicBezTo>
                    <a:cubicBezTo>
                      <a:pt x="307" y="372"/>
                      <a:pt x="269" y="410"/>
                      <a:pt x="222" y="410"/>
                    </a:cubicBezTo>
                    <a:cubicBezTo>
                      <a:pt x="222" y="410"/>
                      <a:pt x="222" y="410"/>
                      <a:pt x="222" y="410"/>
                    </a:cubicBezTo>
                    <a:cubicBezTo>
                      <a:pt x="0" y="410"/>
                      <a:pt x="0" y="410"/>
                      <a:pt x="0" y="410"/>
                    </a:cubicBezTo>
                    <a:cubicBezTo>
                      <a:pt x="8" y="226"/>
                      <a:pt x="124" y="65"/>
                      <a:pt x="296" y="0"/>
                    </a:cubicBezTo>
                    <a:cubicBezTo>
                      <a:pt x="303" y="12"/>
                      <a:pt x="307" y="27"/>
                      <a:pt x="307" y="41"/>
                    </a:cubicBezTo>
                    <a:close/>
                  </a:path>
                </a:pathLst>
              </a:custGeom>
              <a:gradFill>
                <a:gsLst>
                  <a:gs pos="0">
                    <a:schemeClr val="bg1">
                      <a:alpha val="40000"/>
                    </a:schemeClr>
                  </a:gs>
                  <a:gs pos="100000">
                    <a:schemeClr val="bg1">
                      <a:alpha val="0"/>
                    </a:schemeClr>
                  </a:gs>
                </a:gsLst>
                <a:lin ang="16200000" scaled="0"/>
              </a:gradFill>
              <a:ln>
                <a:noFill/>
              </a:ln>
            </p:spPr>
            <p:txBody>
              <a:bodyPr anchor="ctr"/>
              <a:lstStyle/>
              <a:p>
                <a:pPr algn="ctr"/>
                <a:endParaRPr/>
              </a:p>
            </p:txBody>
          </p:sp>
          <p:sp>
            <p:nvSpPr>
              <p:cNvPr id="434" name="iṧḷíḓé">
                <a:extLst>
                  <a:ext uri="{FF2B5EF4-FFF2-40B4-BE49-F238E27FC236}">
                    <a16:creationId xmlns:a16="http://schemas.microsoft.com/office/drawing/2014/main" id="{74648C24-9E6D-4ECD-A8C3-C34E0F6FCFED}"/>
                  </a:ext>
                </a:extLst>
              </p:cNvPr>
              <p:cNvSpPr/>
              <p:nvPr/>
            </p:nvSpPr>
            <p:spPr bwMode="auto">
              <a:xfrm>
                <a:off x="3683001" y="4297363"/>
                <a:ext cx="1139825" cy="1025525"/>
              </a:xfrm>
              <a:custGeom>
                <a:avLst/>
                <a:gdLst>
                  <a:gd name="T0" fmla="*/ 78 w 462"/>
                  <a:gd name="T1" fmla="*/ 0 h 416"/>
                  <a:gd name="T2" fmla="*/ 384 w 462"/>
                  <a:gd name="T3" fmla="*/ 0 h 416"/>
                  <a:gd name="T4" fmla="*/ 462 w 462"/>
                  <a:gd name="T5" fmla="*/ 78 h 416"/>
                  <a:gd name="T6" fmla="*/ 462 w 462"/>
                  <a:gd name="T7" fmla="*/ 338 h 416"/>
                  <a:gd name="T8" fmla="*/ 384 w 462"/>
                  <a:gd name="T9" fmla="*/ 416 h 416"/>
                  <a:gd name="T10" fmla="*/ 78 w 462"/>
                  <a:gd name="T11" fmla="*/ 416 h 416"/>
                  <a:gd name="T12" fmla="*/ 0 w 462"/>
                  <a:gd name="T13" fmla="*/ 338 h 416"/>
                  <a:gd name="T14" fmla="*/ 0 w 462"/>
                  <a:gd name="T15" fmla="*/ 78 h 416"/>
                  <a:gd name="T16" fmla="*/ 78 w 462"/>
                  <a:gd name="T1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16">
                    <a:moveTo>
                      <a:pt x="78" y="0"/>
                    </a:moveTo>
                    <a:cubicBezTo>
                      <a:pt x="384" y="0"/>
                      <a:pt x="384" y="0"/>
                      <a:pt x="384" y="0"/>
                    </a:cubicBezTo>
                    <a:cubicBezTo>
                      <a:pt x="427" y="0"/>
                      <a:pt x="462" y="35"/>
                      <a:pt x="462" y="78"/>
                    </a:cubicBezTo>
                    <a:cubicBezTo>
                      <a:pt x="462" y="338"/>
                      <a:pt x="462" y="338"/>
                      <a:pt x="462" y="338"/>
                    </a:cubicBezTo>
                    <a:cubicBezTo>
                      <a:pt x="462" y="381"/>
                      <a:pt x="427" y="416"/>
                      <a:pt x="384" y="416"/>
                    </a:cubicBezTo>
                    <a:cubicBezTo>
                      <a:pt x="78" y="416"/>
                      <a:pt x="78" y="416"/>
                      <a:pt x="78" y="416"/>
                    </a:cubicBezTo>
                    <a:cubicBezTo>
                      <a:pt x="35" y="416"/>
                      <a:pt x="0" y="381"/>
                      <a:pt x="0" y="338"/>
                    </a:cubicBezTo>
                    <a:cubicBezTo>
                      <a:pt x="0" y="78"/>
                      <a:pt x="0" y="78"/>
                      <a:pt x="0" y="78"/>
                    </a:cubicBezTo>
                    <a:cubicBezTo>
                      <a:pt x="0" y="35"/>
                      <a:pt x="35" y="0"/>
                      <a:pt x="7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5" name="íŝḻiḍè">
                <a:extLst>
                  <a:ext uri="{FF2B5EF4-FFF2-40B4-BE49-F238E27FC236}">
                    <a16:creationId xmlns:a16="http://schemas.microsoft.com/office/drawing/2014/main" id="{381A04BD-313A-485C-A9EC-2EC6B5559175}"/>
                  </a:ext>
                </a:extLst>
              </p:cNvPr>
              <p:cNvSpPr/>
              <p:nvPr/>
            </p:nvSpPr>
            <p:spPr bwMode="auto">
              <a:xfrm>
                <a:off x="5264151" y="3074988"/>
                <a:ext cx="365125"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6" name="iṣliḋé">
                <a:extLst>
                  <a:ext uri="{FF2B5EF4-FFF2-40B4-BE49-F238E27FC236}">
                    <a16:creationId xmlns:a16="http://schemas.microsoft.com/office/drawing/2014/main" id="{0236FD56-C852-46CA-BF80-3BB5C6EB94CE}"/>
                  </a:ext>
                </a:extLst>
              </p:cNvPr>
              <p:cNvSpPr/>
              <p:nvPr/>
            </p:nvSpPr>
            <p:spPr bwMode="auto">
              <a:xfrm>
                <a:off x="5264151" y="3074988"/>
                <a:ext cx="365125"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7" name="ïṧlíďé">
                <a:extLst>
                  <a:ext uri="{FF2B5EF4-FFF2-40B4-BE49-F238E27FC236}">
                    <a16:creationId xmlns:a16="http://schemas.microsoft.com/office/drawing/2014/main" id="{2BAC624C-B4FC-4826-A563-ADC0BC282DFB}"/>
                  </a:ext>
                </a:extLst>
              </p:cNvPr>
              <p:cNvSpPr/>
              <p:nvPr/>
            </p:nvSpPr>
            <p:spPr bwMode="auto">
              <a:xfrm>
                <a:off x="5264151" y="3127376"/>
                <a:ext cx="222250" cy="2381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8" name="îşļíḑé">
                <a:extLst>
                  <a:ext uri="{FF2B5EF4-FFF2-40B4-BE49-F238E27FC236}">
                    <a16:creationId xmlns:a16="http://schemas.microsoft.com/office/drawing/2014/main" id="{D0737170-931D-4969-8D29-ABEBF6EED263}"/>
                  </a:ext>
                </a:extLst>
              </p:cNvPr>
              <p:cNvSpPr/>
              <p:nvPr/>
            </p:nvSpPr>
            <p:spPr bwMode="auto">
              <a:xfrm>
                <a:off x="5264151" y="3127376"/>
                <a:ext cx="222250"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9" name="ï$1ïde">
                <a:extLst>
                  <a:ext uri="{FF2B5EF4-FFF2-40B4-BE49-F238E27FC236}">
                    <a16:creationId xmlns:a16="http://schemas.microsoft.com/office/drawing/2014/main" id="{784F9463-35D9-49E2-B522-098E22B01518}"/>
                  </a:ext>
                </a:extLst>
              </p:cNvPr>
              <p:cNvSpPr/>
              <p:nvPr/>
            </p:nvSpPr>
            <p:spPr bwMode="auto">
              <a:xfrm>
                <a:off x="5578476" y="3127376"/>
                <a:ext cx="704850" cy="2381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0" name="iŝlîḑê">
                <a:extLst>
                  <a:ext uri="{FF2B5EF4-FFF2-40B4-BE49-F238E27FC236}">
                    <a16:creationId xmlns:a16="http://schemas.microsoft.com/office/drawing/2014/main" id="{C170DD7A-2E44-431A-81C8-8206895B1186}"/>
                  </a:ext>
                </a:extLst>
              </p:cNvPr>
              <p:cNvSpPr/>
              <p:nvPr/>
            </p:nvSpPr>
            <p:spPr bwMode="auto">
              <a:xfrm>
                <a:off x="5578476" y="3127376"/>
                <a:ext cx="704850"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1" name="íṡḻïḓé">
                <a:extLst>
                  <a:ext uri="{FF2B5EF4-FFF2-40B4-BE49-F238E27FC236}">
                    <a16:creationId xmlns:a16="http://schemas.microsoft.com/office/drawing/2014/main" id="{8456F36D-0452-448E-90C3-77EE916C31C3}"/>
                  </a:ext>
                </a:extLst>
              </p:cNvPr>
              <p:cNvSpPr/>
              <p:nvPr/>
            </p:nvSpPr>
            <p:spPr bwMode="auto">
              <a:xfrm>
                <a:off x="5380038" y="3178176"/>
                <a:ext cx="309563" cy="28575"/>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2" name="îṣḻîdê">
                <a:extLst>
                  <a:ext uri="{FF2B5EF4-FFF2-40B4-BE49-F238E27FC236}">
                    <a16:creationId xmlns:a16="http://schemas.microsoft.com/office/drawing/2014/main" id="{BBF334D0-8361-4DFC-B03F-47FF2BF1B342}"/>
                  </a:ext>
                </a:extLst>
              </p:cNvPr>
              <p:cNvSpPr/>
              <p:nvPr/>
            </p:nvSpPr>
            <p:spPr bwMode="auto">
              <a:xfrm>
                <a:off x="5380038" y="3178176"/>
                <a:ext cx="30956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3" name="ïŝḻiḓê">
                <a:extLst>
                  <a:ext uri="{FF2B5EF4-FFF2-40B4-BE49-F238E27FC236}">
                    <a16:creationId xmlns:a16="http://schemas.microsoft.com/office/drawing/2014/main" id="{D4C175A7-6C89-4EC4-B7B1-928C4640BA68}"/>
                  </a:ext>
                </a:extLst>
              </p:cNvPr>
              <p:cNvSpPr/>
              <p:nvPr/>
            </p:nvSpPr>
            <p:spPr bwMode="auto">
              <a:xfrm>
                <a:off x="5478463" y="3230563"/>
                <a:ext cx="368300"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4" name="iSlíḋè">
                <a:extLst>
                  <a:ext uri="{FF2B5EF4-FFF2-40B4-BE49-F238E27FC236}">
                    <a16:creationId xmlns:a16="http://schemas.microsoft.com/office/drawing/2014/main" id="{D6703B82-ABC9-4254-93A7-D43E1F546F16}"/>
                  </a:ext>
                </a:extLst>
              </p:cNvPr>
              <p:cNvSpPr/>
              <p:nvPr/>
            </p:nvSpPr>
            <p:spPr bwMode="auto">
              <a:xfrm>
                <a:off x="5478463" y="3230563"/>
                <a:ext cx="368300"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5" name="íṡļidé">
                <a:extLst>
                  <a:ext uri="{FF2B5EF4-FFF2-40B4-BE49-F238E27FC236}">
                    <a16:creationId xmlns:a16="http://schemas.microsoft.com/office/drawing/2014/main" id="{753906F4-A273-411E-8F0D-FE5C5BF734F2}"/>
                  </a:ext>
                </a:extLst>
              </p:cNvPr>
              <p:cNvSpPr/>
              <p:nvPr/>
            </p:nvSpPr>
            <p:spPr bwMode="auto">
              <a:xfrm>
                <a:off x="5868988" y="3230563"/>
                <a:ext cx="307975" cy="3016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6" name="íṡ1íďé">
                <a:extLst>
                  <a:ext uri="{FF2B5EF4-FFF2-40B4-BE49-F238E27FC236}">
                    <a16:creationId xmlns:a16="http://schemas.microsoft.com/office/drawing/2014/main" id="{E06F0FF5-9B78-4764-813D-DB882415EFA4}"/>
                  </a:ext>
                </a:extLst>
              </p:cNvPr>
              <p:cNvSpPr/>
              <p:nvPr/>
            </p:nvSpPr>
            <p:spPr bwMode="auto">
              <a:xfrm>
                <a:off x="5868988" y="3230563"/>
                <a:ext cx="307975" cy="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7" name="îṣlïḓê">
                <a:extLst>
                  <a:ext uri="{FF2B5EF4-FFF2-40B4-BE49-F238E27FC236}">
                    <a16:creationId xmlns:a16="http://schemas.microsoft.com/office/drawing/2014/main" id="{71E56188-B9D5-46AD-8F38-D63DC98E4559}"/>
                  </a:ext>
                </a:extLst>
              </p:cNvPr>
              <p:cNvSpPr/>
              <p:nvPr/>
            </p:nvSpPr>
            <p:spPr bwMode="auto">
              <a:xfrm>
                <a:off x="5478463" y="3282951"/>
                <a:ext cx="282575" cy="2381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8" name="ïś1idè">
                <a:extLst>
                  <a:ext uri="{FF2B5EF4-FFF2-40B4-BE49-F238E27FC236}">
                    <a16:creationId xmlns:a16="http://schemas.microsoft.com/office/drawing/2014/main" id="{13136A09-EC0B-4BAE-8DFF-FEE49B9B9B28}"/>
                  </a:ext>
                </a:extLst>
              </p:cNvPr>
              <p:cNvSpPr/>
              <p:nvPr/>
            </p:nvSpPr>
            <p:spPr bwMode="auto">
              <a:xfrm>
                <a:off x="5478463" y="3282951"/>
                <a:ext cx="282575"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9" name="i$ḻîḍé">
                <a:extLst>
                  <a:ext uri="{FF2B5EF4-FFF2-40B4-BE49-F238E27FC236}">
                    <a16:creationId xmlns:a16="http://schemas.microsoft.com/office/drawing/2014/main" id="{F68E7DC0-F178-4E41-826E-C9198A44BB1D}"/>
                  </a:ext>
                </a:extLst>
              </p:cNvPr>
              <p:cNvSpPr/>
              <p:nvPr/>
            </p:nvSpPr>
            <p:spPr bwMode="auto">
              <a:xfrm>
                <a:off x="5788026" y="3282951"/>
                <a:ext cx="584200" cy="28575"/>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0" name="îs1îḑè">
                <a:extLst>
                  <a:ext uri="{FF2B5EF4-FFF2-40B4-BE49-F238E27FC236}">
                    <a16:creationId xmlns:a16="http://schemas.microsoft.com/office/drawing/2014/main" id="{29DA392E-2EC9-44BD-AC7E-9FF2E1FEEA62}"/>
                  </a:ext>
                </a:extLst>
              </p:cNvPr>
              <p:cNvSpPr/>
              <p:nvPr/>
            </p:nvSpPr>
            <p:spPr bwMode="auto">
              <a:xfrm>
                <a:off x="5788026" y="3282951"/>
                <a:ext cx="584200"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1" name="iṩļidé">
                <a:extLst>
                  <a:ext uri="{FF2B5EF4-FFF2-40B4-BE49-F238E27FC236}">
                    <a16:creationId xmlns:a16="http://schemas.microsoft.com/office/drawing/2014/main" id="{15D8B9CC-D9E0-4337-8AAE-92A7092E353C}"/>
                  </a:ext>
                </a:extLst>
              </p:cNvPr>
              <p:cNvSpPr/>
              <p:nvPr/>
            </p:nvSpPr>
            <p:spPr bwMode="auto">
              <a:xfrm>
                <a:off x="5264151" y="3354388"/>
                <a:ext cx="365125"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2" name="ïṡḷíḋe">
                <a:extLst>
                  <a:ext uri="{FF2B5EF4-FFF2-40B4-BE49-F238E27FC236}">
                    <a16:creationId xmlns:a16="http://schemas.microsoft.com/office/drawing/2014/main" id="{A7ED2B34-CF27-4FE8-9643-1ED728F28AE6}"/>
                  </a:ext>
                </a:extLst>
              </p:cNvPr>
              <p:cNvSpPr/>
              <p:nvPr/>
            </p:nvSpPr>
            <p:spPr bwMode="auto">
              <a:xfrm>
                <a:off x="5264151" y="3354388"/>
                <a:ext cx="365125"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3" name="îslíḑê">
                <a:extLst>
                  <a:ext uri="{FF2B5EF4-FFF2-40B4-BE49-F238E27FC236}">
                    <a16:creationId xmlns:a16="http://schemas.microsoft.com/office/drawing/2014/main" id="{A7F4654E-2ABE-4379-8EB9-058D8205684C}"/>
                  </a:ext>
                </a:extLst>
              </p:cNvPr>
              <p:cNvSpPr/>
              <p:nvPr/>
            </p:nvSpPr>
            <p:spPr bwMode="auto">
              <a:xfrm>
                <a:off x="5264151" y="3405188"/>
                <a:ext cx="222250" cy="25400"/>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4" name="iśliďê">
                <a:extLst>
                  <a:ext uri="{FF2B5EF4-FFF2-40B4-BE49-F238E27FC236}">
                    <a16:creationId xmlns:a16="http://schemas.microsoft.com/office/drawing/2014/main" id="{7BD64AAB-E100-42F8-ADBF-37B4BE0F4795}"/>
                  </a:ext>
                </a:extLst>
              </p:cNvPr>
              <p:cNvSpPr/>
              <p:nvPr/>
            </p:nvSpPr>
            <p:spPr bwMode="auto">
              <a:xfrm>
                <a:off x="5264151" y="3405188"/>
                <a:ext cx="2222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5" name="îşḻîḓê">
                <a:extLst>
                  <a:ext uri="{FF2B5EF4-FFF2-40B4-BE49-F238E27FC236}">
                    <a16:creationId xmlns:a16="http://schemas.microsoft.com/office/drawing/2014/main" id="{FC7A2667-149A-46DB-BCEA-AAE5C63899F5}"/>
                  </a:ext>
                </a:extLst>
              </p:cNvPr>
              <p:cNvSpPr/>
              <p:nvPr/>
            </p:nvSpPr>
            <p:spPr bwMode="auto">
              <a:xfrm>
                <a:off x="5578476" y="3405188"/>
                <a:ext cx="704850" cy="25400"/>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6" name="íS1ïďè">
                <a:extLst>
                  <a:ext uri="{FF2B5EF4-FFF2-40B4-BE49-F238E27FC236}">
                    <a16:creationId xmlns:a16="http://schemas.microsoft.com/office/drawing/2014/main" id="{81E169A1-D78D-4330-9425-E2B1AE1639F2}"/>
                  </a:ext>
                </a:extLst>
              </p:cNvPr>
              <p:cNvSpPr/>
              <p:nvPr/>
            </p:nvSpPr>
            <p:spPr bwMode="auto">
              <a:xfrm>
                <a:off x="5578476" y="3405188"/>
                <a:ext cx="7048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7" name="íṥlíḋé">
                <a:extLst>
                  <a:ext uri="{FF2B5EF4-FFF2-40B4-BE49-F238E27FC236}">
                    <a16:creationId xmlns:a16="http://schemas.microsoft.com/office/drawing/2014/main" id="{8F81F0A0-91E4-4DA8-ABAA-4D6D32E66547}"/>
                  </a:ext>
                </a:extLst>
              </p:cNvPr>
              <p:cNvSpPr/>
              <p:nvPr/>
            </p:nvSpPr>
            <p:spPr bwMode="auto">
              <a:xfrm>
                <a:off x="5380038" y="3457576"/>
                <a:ext cx="309563"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8" name="îŝḻîdè">
                <a:extLst>
                  <a:ext uri="{FF2B5EF4-FFF2-40B4-BE49-F238E27FC236}">
                    <a16:creationId xmlns:a16="http://schemas.microsoft.com/office/drawing/2014/main" id="{3963BD5A-E299-431E-BCD9-5F146DF676B1}"/>
                  </a:ext>
                </a:extLst>
              </p:cNvPr>
              <p:cNvSpPr/>
              <p:nvPr/>
            </p:nvSpPr>
            <p:spPr bwMode="auto">
              <a:xfrm>
                <a:off x="5380038" y="3457576"/>
                <a:ext cx="309563"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9" name="íṡļíḍè">
                <a:extLst>
                  <a:ext uri="{FF2B5EF4-FFF2-40B4-BE49-F238E27FC236}">
                    <a16:creationId xmlns:a16="http://schemas.microsoft.com/office/drawing/2014/main" id="{2B6E00FF-5B26-4F61-A992-F08EC53DF07F}"/>
                  </a:ext>
                </a:extLst>
              </p:cNvPr>
              <p:cNvSpPr/>
              <p:nvPr/>
            </p:nvSpPr>
            <p:spPr bwMode="auto">
              <a:xfrm>
                <a:off x="5478463" y="3508376"/>
                <a:ext cx="368300" cy="28575"/>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0" name="išļîḑe">
                <a:extLst>
                  <a:ext uri="{FF2B5EF4-FFF2-40B4-BE49-F238E27FC236}">
                    <a16:creationId xmlns:a16="http://schemas.microsoft.com/office/drawing/2014/main" id="{1AA0A190-5C28-4CA8-8059-D4D2923CECC9}"/>
                  </a:ext>
                </a:extLst>
              </p:cNvPr>
              <p:cNvSpPr/>
              <p:nvPr/>
            </p:nvSpPr>
            <p:spPr bwMode="auto">
              <a:xfrm>
                <a:off x="5478463" y="3508376"/>
                <a:ext cx="368300"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1" name="ïśḷïde">
                <a:extLst>
                  <a:ext uri="{FF2B5EF4-FFF2-40B4-BE49-F238E27FC236}">
                    <a16:creationId xmlns:a16="http://schemas.microsoft.com/office/drawing/2014/main" id="{5A611857-4752-445E-8ADB-8DB3E99010D0}"/>
                  </a:ext>
                </a:extLst>
              </p:cNvPr>
              <p:cNvSpPr/>
              <p:nvPr/>
            </p:nvSpPr>
            <p:spPr bwMode="auto">
              <a:xfrm>
                <a:off x="5868988" y="3508376"/>
                <a:ext cx="307975" cy="3016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2" name="iŝlïde">
                <a:extLst>
                  <a:ext uri="{FF2B5EF4-FFF2-40B4-BE49-F238E27FC236}">
                    <a16:creationId xmlns:a16="http://schemas.microsoft.com/office/drawing/2014/main" id="{7E37F96A-1523-4BD5-870B-47EC78DF5F1D}"/>
                  </a:ext>
                </a:extLst>
              </p:cNvPr>
              <p:cNvSpPr/>
              <p:nvPr/>
            </p:nvSpPr>
            <p:spPr bwMode="auto">
              <a:xfrm>
                <a:off x="5868988" y="3508376"/>
                <a:ext cx="307975" cy="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3" name="îṧḻîḑe">
                <a:extLst>
                  <a:ext uri="{FF2B5EF4-FFF2-40B4-BE49-F238E27FC236}">
                    <a16:creationId xmlns:a16="http://schemas.microsoft.com/office/drawing/2014/main" id="{6B196215-32E4-47B9-8BB4-E73C4AF7834D}"/>
                  </a:ext>
                </a:extLst>
              </p:cNvPr>
              <p:cNvSpPr/>
              <p:nvPr/>
            </p:nvSpPr>
            <p:spPr bwMode="auto">
              <a:xfrm>
                <a:off x="5478463" y="3560763"/>
                <a:ext cx="282575" cy="25400"/>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4" name="işḻîḋè">
                <a:extLst>
                  <a:ext uri="{FF2B5EF4-FFF2-40B4-BE49-F238E27FC236}">
                    <a16:creationId xmlns:a16="http://schemas.microsoft.com/office/drawing/2014/main" id="{6F9C00A1-094C-43AD-A570-318C58137E2F}"/>
                  </a:ext>
                </a:extLst>
              </p:cNvPr>
              <p:cNvSpPr/>
              <p:nvPr/>
            </p:nvSpPr>
            <p:spPr bwMode="auto">
              <a:xfrm>
                <a:off x="5478463" y="3560763"/>
                <a:ext cx="282575"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5" name="isļïḑê">
                <a:extLst>
                  <a:ext uri="{FF2B5EF4-FFF2-40B4-BE49-F238E27FC236}">
                    <a16:creationId xmlns:a16="http://schemas.microsoft.com/office/drawing/2014/main" id="{50AA0E1A-664B-45FC-BE2C-BC416A1E8A77}"/>
                  </a:ext>
                </a:extLst>
              </p:cNvPr>
              <p:cNvSpPr/>
              <p:nvPr/>
            </p:nvSpPr>
            <p:spPr bwMode="auto">
              <a:xfrm>
                <a:off x="5788026" y="3560763"/>
                <a:ext cx="584200" cy="3016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6" name="îṣ1iḑe">
                <a:extLst>
                  <a:ext uri="{FF2B5EF4-FFF2-40B4-BE49-F238E27FC236}">
                    <a16:creationId xmlns:a16="http://schemas.microsoft.com/office/drawing/2014/main" id="{1CDAF483-972A-48FF-B938-2FA9F95C9FEF}"/>
                  </a:ext>
                </a:extLst>
              </p:cNvPr>
              <p:cNvSpPr/>
              <p:nvPr/>
            </p:nvSpPr>
            <p:spPr bwMode="auto">
              <a:xfrm>
                <a:off x="5788026" y="3560763"/>
                <a:ext cx="584200" cy="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7" name="ïŝḷîḑè">
                <a:extLst>
                  <a:ext uri="{FF2B5EF4-FFF2-40B4-BE49-F238E27FC236}">
                    <a16:creationId xmlns:a16="http://schemas.microsoft.com/office/drawing/2014/main" id="{646F5F15-2FE5-4024-98F9-9849A36CFA33}"/>
                  </a:ext>
                </a:extLst>
              </p:cNvPr>
              <p:cNvSpPr/>
              <p:nvPr/>
            </p:nvSpPr>
            <p:spPr bwMode="auto">
              <a:xfrm>
                <a:off x="5264151" y="3632201"/>
                <a:ext cx="365125"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8" name="iṡľîḑé">
                <a:extLst>
                  <a:ext uri="{FF2B5EF4-FFF2-40B4-BE49-F238E27FC236}">
                    <a16:creationId xmlns:a16="http://schemas.microsoft.com/office/drawing/2014/main" id="{DB0961A5-62E2-406E-A363-DAB1BF25B80D}"/>
                  </a:ext>
                </a:extLst>
              </p:cNvPr>
              <p:cNvSpPr/>
              <p:nvPr/>
            </p:nvSpPr>
            <p:spPr bwMode="auto">
              <a:xfrm>
                <a:off x="5264151" y="3632201"/>
                <a:ext cx="365125"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9" name="íṥlíḓé">
                <a:extLst>
                  <a:ext uri="{FF2B5EF4-FFF2-40B4-BE49-F238E27FC236}">
                    <a16:creationId xmlns:a16="http://schemas.microsoft.com/office/drawing/2014/main" id="{F18C0D81-1BBF-428F-8864-0500E2E3D8B6}"/>
                  </a:ext>
                </a:extLst>
              </p:cNvPr>
              <p:cNvSpPr/>
              <p:nvPr/>
            </p:nvSpPr>
            <p:spPr bwMode="auto">
              <a:xfrm>
                <a:off x="5264151" y="3684588"/>
                <a:ext cx="222250" cy="2381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0" name="í$1íḑê">
                <a:extLst>
                  <a:ext uri="{FF2B5EF4-FFF2-40B4-BE49-F238E27FC236}">
                    <a16:creationId xmlns:a16="http://schemas.microsoft.com/office/drawing/2014/main" id="{2D3DFDDB-8E28-406E-B2A1-46081959D76F}"/>
                  </a:ext>
                </a:extLst>
              </p:cNvPr>
              <p:cNvSpPr/>
              <p:nvPr/>
            </p:nvSpPr>
            <p:spPr bwMode="auto">
              <a:xfrm>
                <a:off x="5264151" y="3684588"/>
                <a:ext cx="222250"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1" name="îś1íḋè">
                <a:extLst>
                  <a:ext uri="{FF2B5EF4-FFF2-40B4-BE49-F238E27FC236}">
                    <a16:creationId xmlns:a16="http://schemas.microsoft.com/office/drawing/2014/main" id="{582342CE-B793-4548-AA80-FF530C7A0D46}"/>
                  </a:ext>
                </a:extLst>
              </p:cNvPr>
              <p:cNvSpPr/>
              <p:nvPr/>
            </p:nvSpPr>
            <p:spPr bwMode="auto">
              <a:xfrm>
                <a:off x="5578476" y="3684588"/>
                <a:ext cx="704850" cy="2381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2" name="ïṣlïḑê">
                <a:extLst>
                  <a:ext uri="{FF2B5EF4-FFF2-40B4-BE49-F238E27FC236}">
                    <a16:creationId xmlns:a16="http://schemas.microsoft.com/office/drawing/2014/main" id="{5E2CB4A6-7614-4088-8D21-5D7AB3A8A66B}"/>
                  </a:ext>
                </a:extLst>
              </p:cNvPr>
              <p:cNvSpPr/>
              <p:nvPr/>
            </p:nvSpPr>
            <p:spPr bwMode="auto">
              <a:xfrm>
                <a:off x="5578476" y="3684588"/>
                <a:ext cx="704850"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3" name="îṡľîḑê">
                <a:extLst>
                  <a:ext uri="{FF2B5EF4-FFF2-40B4-BE49-F238E27FC236}">
                    <a16:creationId xmlns:a16="http://schemas.microsoft.com/office/drawing/2014/main" id="{362B3AEB-F762-437C-A41D-49E964F9F797}"/>
                  </a:ext>
                </a:extLst>
              </p:cNvPr>
              <p:cNvSpPr/>
              <p:nvPr/>
            </p:nvSpPr>
            <p:spPr bwMode="auto">
              <a:xfrm>
                <a:off x="5380038" y="3735388"/>
                <a:ext cx="309563"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4" name="ïṣľïḍe">
                <a:extLst>
                  <a:ext uri="{FF2B5EF4-FFF2-40B4-BE49-F238E27FC236}">
                    <a16:creationId xmlns:a16="http://schemas.microsoft.com/office/drawing/2014/main" id="{59AD25BC-D07A-4E5E-8E0B-B97CFBE48C90}"/>
                  </a:ext>
                </a:extLst>
              </p:cNvPr>
              <p:cNvSpPr/>
              <p:nvPr/>
            </p:nvSpPr>
            <p:spPr bwMode="auto">
              <a:xfrm>
                <a:off x="5380038" y="3735388"/>
                <a:ext cx="309563"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5" name="îṡḻíḓè">
                <a:extLst>
                  <a:ext uri="{FF2B5EF4-FFF2-40B4-BE49-F238E27FC236}">
                    <a16:creationId xmlns:a16="http://schemas.microsoft.com/office/drawing/2014/main" id="{C0B4FA9E-3AF6-4878-81C3-2CED852D3325}"/>
                  </a:ext>
                </a:extLst>
              </p:cNvPr>
              <p:cNvSpPr/>
              <p:nvPr/>
            </p:nvSpPr>
            <p:spPr bwMode="auto">
              <a:xfrm>
                <a:off x="5478463" y="3787776"/>
                <a:ext cx="368300"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6" name="ïṥ1îdè">
                <a:extLst>
                  <a:ext uri="{FF2B5EF4-FFF2-40B4-BE49-F238E27FC236}">
                    <a16:creationId xmlns:a16="http://schemas.microsoft.com/office/drawing/2014/main" id="{13C2EB59-7085-4DF4-B215-00DB338FB3DD}"/>
                  </a:ext>
                </a:extLst>
              </p:cNvPr>
              <p:cNvSpPr/>
              <p:nvPr/>
            </p:nvSpPr>
            <p:spPr bwMode="auto">
              <a:xfrm>
                <a:off x="5478463" y="3787776"/>
                <a:ext cx="368300"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7" name="iŝ1ïḑê">
                <a:extLst>
                  <a:ext uri="{FF2B5EF4-FFF2-40B4-BE49-F238E27FC236}">
                    <a16:creationId xmlns:a16="http://schemas.microsoft.com/office/drawing/2014/main" id="{197D2123-15F6-4B10-8235-563B61689A94}"/>
                  </a:ext>
                </a:extLst>
              </p:cNvPr>
              <p:cNvSpPr/>
              <p:nvPr/>
            </p:nvSpPr>
            <p:spPr bwMode="auto">
              <a:xfrm>
                <a:off x="5868988" y="3787776"/>
                <a:ext cx="307975" cy="3016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8" name="íṡḻíḓè">
                <a:extLst>
                  <a:ext uri="{FF2B5EF4-FFF2-40B4-BE49-F238E27FC236}">
                    <a16:creationId xmlns:a16="http://schemas.microsoft.com/office/drawing/2014/main" id="{DA45179B-A0BB-4C35-BFD3-96A88B7A7B0D}"/>
                  </a:ext>
                </a:extLst>
              </p:cNvPr>
              <p:cNvSpPr/>
              <p:nvPr/>
            </p:nvSpPr>
            <p:spPr bwMode="auto">
              <a:xfrm>
                <a:off x="5868988" y="3787776"/>
                <a:ext cx="307975" cy="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9" name="iṣḷiḑê">
                <a:extLst>
                  <a:ext uri="{FF2B5EF4-FFF2-40B4-BE49-F238E27FC236}">
                    <a16:creationId xmlns:a16="http://schemas.microsoft.com/office/drawing/2014/main" id="{4AF5B744-AC5F-4E5D-BDBD-C2607EFD4619}"/>
                  </a:ext>
                </a:extLst>
              </p:cNvPr>
              <p:cNvSpPr/>
              <p:nvPr/>
            </p:nvSpPr>
            <p:spPr bwMode="auto">
              <a:xfrm>
                <a:off x="5478463" y="3840163"/>
                <a:ext cx="282575"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0" name="îṣḻïḑê">
                <a:extLst>
                  <a:ext uri="{FF2B5EF4-FFF2-40B4-BE49-F238E27FC236}">
                    <a16:creationId xmlns:a16="http://schemas.microsoft.com/office/drawing/2014/main" id="{50F94A1D-C6BA-43AB-A1D9-1E07B603EAD9}"/>
                  </a:ext>
                </a:extLst>
              </p:cNvPr>
              <p:cNvSpPr/>
              <p:nvPr/>
            </p:nvSpPr>
            <p:spPr bwMode="auto">
              <a:xfrm>
                <a:off x="5478463" y="3840163"/>
                <a:ext cx="282575"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1" name="îṥḻïďe">
                <a:extLst>
                  <a:ext uri="{FF2B5EF4-FFF2-40B4-BE49-F238E27FC236}">
                    <a16:creationId xmlns:a16="http://schemas.microsoft.com/office/drawing/2014/main" id="{664D6648-E2DB-48D4-BF4C-52187C2315F9}"/>
                  </a:ext>
                </a:extLst>
              </p:cNvPr>
              <p:cNvSpPr/>
              <p:nvPr/>
            </p:nvSpPr>
            <p:spPr bwMode="auto">
              <a:xfrm>
                <a:off x="5788026" y="3840163"/>
                <a:ext cx="584200" cy="28575"/>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2" name="ïṧľiḍê">
                <a:extLst>
                  <a:ext uri="{FF2B5EF4-FFF2-40B4-BE49-F238E27FC236}">
                    <a16:creationId xmlns:a16="http://schemas.microsoft.com/office/drawing/2014/main" id="{4132BC4E-C9FC-438E-BB81-E96250164EA1}"/>
                  </a:ext>
                </a:extLst>
              </p:cNvPr>
              <p:cNvSpPr/>
              <p:nvPr/>
            </p:nvSpPr>
            <p:spPr bwMode="auto">
              <a:xfrm>
                <a:off x="5788026" y="3840163"/>
                <a:ext cx="584200"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3" name="îş1íḑe">
                <a:extLst>
                  <a:ext uri="{FF2B5EF4-FFF2-40B4-BE49-F238E27FC236}">
                    <a16:creationId xmlns:a16="http://schemas.microsoft.com/office/drawing/2014/main" id="{7FB5387B-34AC-495D-A749-7C13B65FD14F}"/>
                  </a:ext>
                </a:extLst>
              </p:cNvPr>
              <p:cNvSpPr/>
              <p:nvPr/>
            </p:nvSpPr>
            <p:spPr bwMode="auto">
              <a:xfrm>
                <a:off x="5264151" y="4421188"/>
                <a:ext cx="365125"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4" name="iśļîḋe">
                <a:extLst>
                  <a:ext uri="{FF2B5EF4-FFF2-40B4-BE49-F238E27FC236}">
                    <a16:creationId xmlns:a16="http://schemas.microsoft.com/office/drawing/2014/main" id="{F8E32BE9-A247-4956-8DE0-9ECD6C4F6201}"/>
                  </a:ext>
                </a:extLst>
              </p:cNvPr>
              <p:cNvSpPr/>
              <p:nvPr/>
            </p:nvSpPr>
            <p:spPr bwMode="auto">
              <a:xfrm>
                <a:off x="5264151" y="4421188"/>
                <a:ext cx="365125"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5" name="îŝ1iḋè">
                <a:extLst>
                  <a:ext uri="{FF2B5EF4-FFF2-40B4-BE49-F238E27FC236}">
                    <a16:creationId xmlns:a16="http://schemas.microsoft.com/office/drawing/2014/main" id="{18BB55D0-BA7C-42A6-B23F-18541070E3AE}"/>
                  </a:ext>
                </a:extLst>
              </p:cNvPr>
              <p:cNvSpPr/>
              <p:nvPr/>
            </p:nvSpPr>
            <p:spPr bwMode="auto">
              <a:xfrm>
                <a:off x="5264151" y="4471988"/>
                <a:ext cx="222250" cy="25400"/>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6" name="íś1íḍe">
                <a:extLst>
                  <a:ext uri="{FF2B5EF4-FFF2-40B4-BE49-F238E27FC236}">
                    <a16:creationId xmlns:a16="http://schemas.microsoft.com/office/drawing/2014/main" id="{600783B9-C10F-4020-97C5-222040ACEFD8}"/>
                  </a:ext>
                </a:extLst>
              </p:cNvPr>
              <p:cNvSpPr/>
              <p:nvPr/>
            </p:nvSpPr>
            <p:spPr bwMode="auto">
              <a:xfrm>
                <a:off x="5264151" y="4471988"/>
                <a:ext cx="2222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7" name="iṣľïḑe">
                <a:extLst>
                  <a:ext uri="{FF2B5EF4-FFF2-40B4-BE49-F238E27FC236}">
                    <a16:creationId xmlns:a16="http://schemas.microsoft.com/office/drawing/2014/main" id="{197D23B6-9775-4C0C-B6C3-AC4F78AA3F52}"/>
                  </a:ext>
                </a:extLst>
              </p:cNvPr>
              <p:cNvSpPr/>
              <p:nvPr/>
            </p:nvSpPr>
            <p:spPr bwMode="auto">
              <a:xfrm>
                <a:off x="5578476" y="4471988"/>
                <a:ext cx="704850" cy="25400"/>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8" name="ï$lïḑé">
                <a:extLst>
                  <a:ext uri="{FF2B5EF4-FFF2-40B4-BE49-F238E27FC236}">
                    <a16:creationId xmlns:a16="http://schemas.microsoft.com/office/drawing/2014/main" id="{16E972E8-4367-4C73-9068-917D397B1B53}"/>
                  </a:ext>
                </a:extLst>
              </p:cNvPr>
              <p:cNvSpPr/>
              <p:nvPr/>
            </p:nvSpPr>
            <p:spPr bwMode="auto">
              <a:xfrm>
                <a:off x="5578476" y="4471988"/>
                <a:ext cx="7048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9" name="ïS1ïďè">
                <a:extLst>
                  <a:ext uri="{FF2B5EF4-FFF2-40B4-BE49-F238E27FC236}">
                    <a16:creationId xmlns:a16="http://schemas.microsoft.com/office/drawing/2014/main" id="{507BB225-2D4C-4121-8267-8C3B010D0FE1}"/>
                  </a:ext>
                </a:extLst>
              </p:cNvPr>
              <p:cNvSpPr/>
              <p:nvPr/>
            </p:nvSpPr>
            <p:spPr bwMode="auto">
              <a:xfrm>
                <a:off x="5380038" y="4524376"/>
                <a:ext cx="309563"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0" name="íšlîdè">
                <a:extLst>
                  <a:ext uri="{FF2B5EF4-FFF2-40B4-BE49-F238E27FC236}">
                    <a16:creationId xmlns:a16="http://schemas.microsoft.com/office/drawing/2014/main" id="{D07BCF99-651A-4597-9EA4-967E1996B2C4}"/>
                  </a:ext>
                </a:extLst>
              </p:cNvPr>
              <p:cNvSpPr/>
              <p:nvPr/>
            </p:nvSpPr>
            <p:spPr bwMode="auto">
              <a:xfrm>
                <a:off x="5380038" y="4524376"/>
                <a:ext cx="309563"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1" name="iŝļiḑe">
                <a:extLst>
                  <a:ext uri="{FF2B5EF4-FFF2-40B4-BE49-F238E27FC236}">
                    <a16:creationId xmlns:a16="http://schemas.microsoft.com/office/drawing/2014/main" id="{3C58557A-D696-4237-84AB-2C6C9BA2BF2A}"/>
                  </a:ext>
                </a:extLst>
              </p:cNvPr>
              <p:cNvSpPr/>
              <p:nvPr/>
            </p:nvSpPr>
            <p:spPr bwMode="auto">
              <a:xfrm>
                <a:off x="5478463" y="4576763"/>
                <a:ext cx="368300"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2" name="îṡľiḋê">
                <a:extLst>
                  <a:ext uri="{FF2B5EF4-FFF2-40B4-BE49-F238E27FC236}">
                    <a16:creationId xmlns:a16="http://schemas.microsoft.com/office/drawing/2014/main" id="{A90BB867-5EFE-48EB-A0FC-5C08E430F176}"/>
                  </a:ext>
                </a:extLst>
              </p:cNvPr>
              <p:cNvSpPr/>
              <p:nvPr/>
            </p:nvSpPr>
            <p:spPr bwMode="auto">
              <a:xfrm>
                <a:off x="5478463" y="4576763"/>
                <a:ext cx="368300"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3" name="îsḷîḑe">
                <a:extLst>
                  <a:ext uri="{FF2B5EF4-FFF2-40B4-BE49-F238E27FC236}">
                    <a16:creationId xmlns:a16="http://schemas.microsoft.com/office/drawing/2014/main" id="{1BECA53F-A546-48E7-9E10-145402B4117F}"/>
                  </a:ext>
                </a:extLst>
              </p:cNvPr>
              <p:cNvSpPr/>
              <p:nvPr/>
            </p:nvSpPr>
            <p:spPr bwMode="auto">
              <a:xfrm>
                <a:off x="5868988" y="4576763"/>
                <a:ext cx="307975" cy="28575"/>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4" name="ïṧlíde">
                <a:extLst>
                  <a:ext uri="{FF2B5EF4-FFF2-40B4-BE49-F238E27FC236}">
                    <a16:creationId xmlns:a16="http://schemas.microsoft.com/office/drawing/2014/main" id="{84AD5DB4-258D-429C-BBD7-745707421CF6}"/>
                  </a:ext>
                </a:extLst>
              </p:cNvPr>
              <p:cNvSpPr/>
              <p:nvPr/>
            </p:nvSpPr>
            <p:spPr bwMode="auto">
              <a:xfrm>
                <a:off x="5868988" y="4576763"/>
                <a:ext cx="307975"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5" name="iŝľîdé">
                <a:extLst>
                  <a:ext uri="{FF2B5EF4-FFF2-40B4-BE49-F238E27FC236}">
                    <a16:creationId xmlns:a16="http://schemas.microsoft.com/office/drawing/2014/main" id="{49E0C80D-994B-497B-AD36-389FDB412381}"/>
                  </a:ext>
                </a:extLst>
              </p:cNvPr>
              <p:cNvSpPr/>
              <p:nvPr/>
            </p:nvSpPr>
            <p:spPr bwMode="auto">
              <a:xfrm>
                <a:off x="5478463" y="4627563"/>
                <a:ext cx="282575" cy="25400"/>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6" name="îṡļiďê">
                <a:extLst>
                  <a:ext uri="{FF2B5EF4-FFF2-40B4-BE49-F238E27FC236}">
                    <a16:creationId xmlns:a16="http://schemas.microsoft.com/office/drawing/2014/main" id="{2117F3F6-304A-443A-B297-F6F446058E07}"/>
                  </a:ext>
                </a:extLst>
              </p:cNvPr>
              <p:cNvSpPr/>
              <p:nvPr/>
            </p:nvSpPr>
            <p:spPr bwMode="auto">
              <a:xfrm>
                <a:off x="5478463" y="4627563"/>
                <a:ext cx="282575"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7" name="íşḷiḋe">
                <a:extLst>
                  <a:ext uri="{FF2B5EF4-FFF2-40B4-BE49-F238E27FC236}">
                    <a16:creationId xmlns:a16="http://schemas.microsoft.com/office/drawing/2014/main" id="{792472F6-76DE-441B-B33F-9F2D29D23825}"/>
                  </a:ext>
                </a:extLst>
              </p:cNvPr>
              <p:cNvSpPr/>
              <p:nvPr/>
            </p:nvSpPr>
            <p:spPr bwMode="auto">
              <a:xfrm>
                <a:off x="5788026" y="4627563"/>
                <a:ext cx="584200"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8" name="išḷíḋé">
                <a:extLst>
                  <a:ext uri="{FF2B5EF4-FFF2-40B4-BE49-F238E27FC236}">
                    <a16:creationId xmlns:a16="http://schemas.microsoft.com/office/drawing/2014/main" id="{7A27A01A-98D4-42A2-B15A-31AFA4E3C051}"/>
                  </a:ext>
                </a:extLst>
              </p:cNvPr>
              <p:cNvSpPr/>
              <p:nvPr/>
            </p:nvSpPr>
            <p:spPr bwMode="auto">
              <a:xfrm>
                <a:off x="5788026" y="4627563"/>
                <a:ext cx="584200"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9" name="îŝlíḓè">
                <a:extLst>
                  <a:ext uri="{FF2B5EF4-FFF2-40B4-BE49-F238E27FC236}">
                    <a16:creationId xmlns:a16="http://schemas.microsoft.com/office/drawing/2014/main" id="{09974A4C-3994-4C43-ACA9-D88741D54247}"/>
                  </a:ext>
                </a:extLst>
              </p:cNvPr>
              <p:cNvSpPr/>
              <p:nvPr/>
            </p:nvSpPr>
            <p:spPr bwMode="auto">
              <a:xfrm>
                <a:off x="5264151" y="4699001"/>
                <a:ext cx="365125"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0" name="iṥļîḓê">
                <a:extLst>
                  <a:ext uri="{FF2B5EF4-FFF2-40B4-BE49-F238E27FC236}">
                    <a16:creationId xmlns:a16="http://schemas.microsoft.com/office/drawing/2014/main" id="{303FC6DA-CAB9-4566-A470-4A7B75D7FAFF}"/>
                  </a:ext>
                </a:extLst>
              </p:cNvPr>
              <p:cNvSpPr/>
              <p:nvPr/>
            </p:nvSpPr>
            <p:spPr bwMode="auto">
              <a:xfrm>
                <a:off x="5264151" y="4699001"/>
                <a:ext cx="365125"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1" name="ïşlïḋê">
                <a:extLst>
                  <a:ext uri="{FF2B5EF4-FFF2-40B4-BE49-F238E27FC236}">
                    <a16:creationId xmlns:a16="http://schemas.microsoft.com/office/drawing/2014/main" id="{6ED446AB-0D9A-44A7-86E1-6DC76B19FB2A}"/>
                  </a:ext>
                </a:extLst>
              </p:cNvPr>
              <p:cNvSpPr/>
              <p:nvPr/>
            </p:nvSpPr>
            <p:spPr bwMode="auto">
              <a:xfrm>
                <a:off x="5264151" y="4751388"/>
                <a:ext cx="222250" cy="2381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2" name="íṩlïḋé">
                <a:extLst>
                  <a:ext uri="{FF2B5EF4-FFF2-40B4-BE49-F238E27FC236}">
                    <a16:creationId xmlns:a16="http://schemas.microsoft.com/office/drawing/2014/main" id="{369A2F25-578E-4E64-96DF-A241A26A3455}"/>
                  </a:ext>
                </a:extLst>
              </p:cNvPr>
              <p:cNvSpPr/>
              <p:nvPr/>
            </p:nvSpPr>
            <p:spPr bwMode="auto">
              <a:xfrm>
                <a:off x="5264151" y="4751388"/>
                <a:ext cx="222250"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3" name="íšľiḋè">
                <a:extLst>
                  <a:ext uri="{FF2B5EF4-FFF2-40B4-BE49-F238E27FC236}">
                    <a16:creationId xmlns:a16="http://schemas.microsoft.com/office/drawing/2014/main" id="{62D98183-3ED0-46CF-8A2E-8C4073FE6F0A}"/>
                  </a:ext>
                </a:extLst>
              </p:cNvPr>
              <p:cNvSpPr/>
              <p:nvPr/>
            </p:nvSpPr>
            <p:spPr bwMode="auto">
              <a:xfrm>
                <a:off x="5578476" y="4751388"/>
                <a:ext cx="704850" cy="2381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4" name="íšļîdè">
                <a:extLst>
                  <a:ext uri="{FF2B5EF4-FFF2-40B4-BE49-F238E27FC236}">
                    <a16:creationId xmlns:a16="http://schemas.microsoft.com/office/drawing/2014/main" id="{56B4C928-B609-4079-827A-42C524E8B999}"/>
                  </a:ext>
                </a:extLst>
              </p:cNvPr>
              <p:cNvSpPr/>
              <p:nvPr/>
            </p:nvSpPr>
            <p:spPr bwMode="auto">
              <a:xfrm>
                <a:off x="5578476" y="4751388"/>
                <a:ext cx="704850"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5" name="íṩļídè">
                <a:extLst>
                  <a:ext uri="{FF2B5EF4-FFF2-40B4-BE49-F238E27FC236}">
                    <a16:creationId xmlns:a16="http://schemas.microsoft.com/office/drawing/2014/main" id="{7460203F-95A8-4071-A655-B4889BF5AB96}"/>
                  </a:ext>
                </a:extLst>
              </p:cNvPr>
              <p:cNvSpPr/>
              <p:nvPr/>
            </p:nvSpPr>
            <p:spPr bwMode="auto">
              <a:xfrm>
                <a:off x="5380038" y="4802188"/>
                <a:ext cx="309563" cy="28575"/>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6" name="íš1ïḋè">
                <a:extLst>
                  <a:ext uri="{FF2B5EF4-FFF2-40B4-BE49-F238E27FC236}">
                    <a16:creationId xmlns:a16="http://schemas.microsoft.com/office/drawing/2014/main" id="{887C59B6-CB7F-4C35-B2DF-EBA93F26A90A}"/>
                  </a:ext>
                </a:extLst>
              </p:cNvPr>
              <p:cNvSpPr/>
              <p:nvPr/>
            </p:nvSpPr>
            <p:spPr bwMode="auto">
              <a:xfrm>
                <a:off x="5380038" y="4802188"/>
                <a:ext cx="30956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7" name="ï$ļïdé">
                <a:extLst>
                  <a:ext uri="{FF2B5EF4-FFF2-40B4-BE49-F238E27FC236}">
                    <a16:creationId xmlns:a16="http://schemas.microsoft.com/office/drawing/2014/main" id="{4612579E-6F98-4E65-AC23-C1A80FAA0864}"/>
                  </a:ext>
                </a:extLst>
              </p:cNvPr>
              <p:cNvSpPr/>
              <p:nvPr/>
            </p:nvSpPr>
            <p:spPr bwMode="auto">
              <a:xfrm>
                <a:off x="5478463" y="4854576"/>
                <a:ext cx="368300"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8" name="îšľîďê">
                <a:extLst>
                  <a:ext uri="{FF2B5EF4-FFF2-40B4-BE49-F238E27FC236}">
                    <a16:creationId xmlns:a16="http://schemas.microsoft.com/office/drawing/2014/main" id="{95B28629-FB4F-4973-8FA0-52A73FCC8613}"/>
                  </a:ext>
                </a:extLst>
              </p:cNvPr>
              <p:cNvSpPr/>
              <p:nvPr/>
            </p:nvSpPr>
            <p:spPr bwMode="auto">
              <a:xfrm>
                <a:off x="5478463" y="4854576"/>
                <a:ext cx="368300"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9" name="ïslídê">
                <a:extLst>
                  <a:ext uri="{FF2B5EF4-FFF2-40B4-BE49-F238E27FC236}">
                    <a16:creationId xmlns:a16="http://schemas.microsoft.com/office/drawing/2014/main" id="{BD5ABE54-643F-4E59-88D8-EA813BD5D62F}"/>
                  </a:ext>
                </a:extLst>
              </p:cNvPr>
              <p:cNvSpPr/>
              <p:nvPr/>
            </p:nvSpPr>
            <p:spPr bwMode="auto">
              <a:xfrm>
                <a:off x="5868988" y="4854576"/>
                <a:ext cx="307975" cy="3016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0" name="ísḻïḑê">
                <a:extLst>
                  <a:ext uri="{FF2B5EF4-FFF2-40B4-BE49-F238E27FC236}">
                    <a16:creationId xmlns:a16="http://schemas.microsoft.com/office/drawing/2014/main" id="{0A62C158-0A07-4D6E-8A86-E2AF591C5A8C}"/>
                  </a:ext>
                </a:extLst>
              </p:cNvPr>
              <p:cNvSpPr/>
              <p:nvPr/>
            </p:nvSpPr>
            <p:spPr bwMode="auto">
              <a:xfrm>
                <a:off x="5868988" y="4854576"/>
                <a:ext cx="307975" cy="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1" name="íşľïḍè">
                <a:extLst>
                  <a:ext uri="{FF2B5EF4-FFF2-40B4-BE49-F238E27FC236}">
                    <a16:creationId xmlns:a16="http://schemas.microsoft.com/office/drawing/2014/main" id="{C277D8B6-4514-4894-B82D-2AC14503C4BC}"/>
                  </a:ext>
                </a:extLst>
              </p:cNvPr>
              <p:cNvSpPr/>
              <p:nvPr/>
            </p:nvSpPr>
            <p:spPr bwMode="auto">
              <a:xfrm>
                <a:off x="5478463" y="4906963"/>
                <a:ext cx="282575" cy="2381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2" name="îṩļide">
                <a:extLst>
                  <a:ext uri="{FF2B5EF4-FFF2-40B4-BE49-F238E27FC236}">
                    <a16:creationId xmlns:a16="http://schemas.microsoft.com/office/drawing/2014/main" id="{9FD3A374-E744-49BD-BEE6-FB2D8EDD6F9C}"/>
                  </a:ext>
                </a:extLst>
              </p:cNvPr>
              <p:cNvSpPr/>
              <p:nvPr/>
            </p:nvSpPr>
            <p:spPr bwMode="auto">
              <a:xfrm>
                <a:off x="5478463" y="4906963"/>
                <a:ext cx="282575"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3" name="îṣḻïde">
                <a:extLst>
                  <a:ext uri="{FF2B5EF4-FFF2-40B4-BE49-F238E27FC236}">
                    <a16:creationId xmlns:a16="http://schemas.microsoft.com/office/drawing/2014/main" id="{172B3907-88BF-40FC-A541-94D3A7929F47}"/>
                  </a:ext>
                </a:extLst>
              </p:cNvPr>
              <p:cNvSpPr/>
              <p:nvPr/>
            </p:nvSpPr>
            <p:spPr bwMode="auto">
              <a:xfrm>
                <a:off x="5788026" y="4906963"/>
                <a:ext cx="584200"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4" name="ïṧļîḍe">
                <a:extLst>
                  <a:ext uri="{FF2B5EF4-FFF2-40B4-BE49-F238E27FC236}">
                    <a16:creationId xmlns:a16="http://schemas.microsoft.com/office/drawing/2014/main" id="{CF308A16-7C64-4F59-9D41-8C4EE04444E2}"/>
                  </a:ext>
                </a:extLst>
              </p:cNvPr>
              <p:cNvSpPr/>
              <p:nvPr/>
            </p:nvSpPr>
            <p:spPr bwMode="auto">
              <a:xfrm>
                <a:off x="5788026" y="4906963"/>
                <a:ext cx="584200"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5" name="iSḷiḑe">
                <a:extLst>
                  <a:ext uri="{FF2B5EF4-FFF2-40B4-BE49-F238E27FC236}">
                    <a16:creationId xmlns:a16="http://schemas.microsoft.com/office/drawing/2014/main" id="{4D54030D-23CF-4931-A961-6CD97ABC5984}"/>
                  </a:ext>
                </a:extLst>
              </p:cNvPr>
              <p:cNvSpPr/>
              <p:nvPr/>
            </p:nvSpPr>
            <p:spPr bwMode="auto">
              <a:xfrm>
                <a:off x="5264151" y="4978401"/>
                <a:ext cx="365125"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6" name="íšļïḍe">
                <a:extLst>
                  <a:ext uri="{FF2B5EF4-FFF2-40B4-BE49-F238E27FC236}">
                    <a16:creationId xmlns:a16="http://schemas.microsoft.com/office/drawing/2014/main" id="{4F3F02DB-40FB-4A77-91D7-0884853AF36C}"/>
                  </a:ext>
                </a:extLst>
              </p:cNvPr>
              <p:cNvSpPr/>
              <p:nvPr/>
            </p:nvSpPr>
            <p:spPr bwMode="auto">
              <a:xfrm>
                <a:off x="5264151" y="4978401"/>
                <a:ext cx="365125"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7" name="íŝľiďè">
                <a:extLst>
                  <a:ext uri="{FF2B5EF4-FFF2-40B4-BE49-F238E27FC236}">
                    <a16:creationId xmlns:a16="http://schemas.microsoft.com/office/drawing/2014/main" id="{8FC6FC5B-4FC3-4700-9F38-00725D72B45B}"/>
                  </a:ext>
                </a:extLst>
              </p:cNvPr>
              <p:cNvSpPr/>
              <p:nvPr/>
            </p:nvSpPr>
            <p:spPr bwMode="auto">
              <a:xfrm>
                <a:off x="5264151" y="5029201"/>
                <a:ext cx="222250" cy="25400"/>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8" name="íŝḻiḑè">
                <a:extLst>
                  <a:ext uri="{FF2B5EF4-FFF2-40B4-BE49-F238E27FC236}">
                    <a16:creationId xmlns:a16="http://schemas.microsoft.com/office/drawing/2014/main" id="{74F9313E-33F2-4345-9EB2-5A14FC24DDA8}"/>
                  </a:ext>
                </a:extLst>
              </p:cNvPr>
              <p:cNvSpPr/>
              <p:nvPr/>
            </p:nvSpPr>
            <p:spPr bwMode="auto">
              <a:xfrm>
                <a:off x="5264151" y="5029201"/>
                <a:ext cx="2222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9" name="iṩḻîdê">
                <a:extLst>
                  <a:ext uri="{FF2B5EF4-FFF2-40B4-BE49-F238E27FC236}">
                    <a16:creationId xmlns:a16="http://schemas.microsoft.com/office/drawing/2014/main" id="{F765C7F5-4CFE-477F-AB6B-3046BBCE66E1}"/>
                  </a:ext>
                </a:extLst>
              </p:cNvPr>
              <p:cNvSpPr/>
              <p:nvPr/>
            </p:nvSpPr>
            <p:spPr bwMode="auto">
              <a:xfrm>
                <a:off x="5578476" y="5029201"/>
                <a:ext cx="704850" cy="25400"/>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0" name="íŝļíḑè">
                <a:extLst>
                  <a:ext uri="{FF2B5EF4-FFF2-40B4-BE49-F238E27FC236}">
                    <a16:creationId xmlns:a16="http://schemas.microsoft.com/office/drawing/2014/main" id="{80249587-4C25-4905-80A3-1AB9C8C08425}"/>
                  </a:ext>
                </a:extLst>
              </p:cNvPr>
              <p:cNvSpPr/>
              <p:nvPr/>
            </p:nvSpPr>
            <p:spPr bwMode="auto">
              <a:xfrm>
                <a:off x="5578476" y="5029201"/>
                <a:ext cx="7048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1" name="îṡḷíḓe">
                <a:extLst>
                  <a:ext uri="{FF2B5EF4-FFF2-40B4-BE49-F238E27FC236}">
                    <a16:creationId xmlns:a16="http://schemas.microsoft.com/office/drawing/2014/main" id="{881BC60C-F139-4B37-BA9C-312DF44E16C4}"/>
                  </a:ext>
                </a:extLst>
              </p:cNvPr>
              <p:cNvSpPr/>
              <p:nvPr/>
            </p:nvSpPr>
            <p:spPr bwMode="auto">
              <a:xfrm>
                <a:off x="5380038" y="5081588"/>
                <a:ext cx="309563"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2" name="îšlïḍè">
                <a:extLst>
                  <a:ext uri="{FF2B5EF4-FFF2-40B4-BE49-F238E27FC236}">
                    <a16:creationId xmlns:a16="http://schemas.microsoft.com/office/drawing/2014/main" id="{F102028F-A3F6-4089-A809-77951A1AA21D}"/>
                  </a:ext>
                </a:extLst>
              </p:cNvPr>
              <p:cNvSpPr/>
              <p:nvPr/>
            </p:nvSpPr>
            <p:spPr bwMode="auto">
              <a:xfrm>
                <a:off x="5380038" y="5081588"/>
                <a:ext cx="309563"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3" name="ïŝḻiḋê">
                <a:extLst>
                  <a:ext uri="{FF2B5EF4-FFF2-40B4-BE49-F238E27FC236}">
                    <a16:creationId xmlns:a16="http://schemas.microsoft.com/office/drawing/2014/main" id="{A7759BD5-6398-4B4B-A6F1-6F11B0CC1C9A}"/>
                  </a:ext>
                </a:extLst>
              </p:cNvPr>
              <p:cNvSpPr/>
              <p:nvPr/>
            </p:nvSpPr>
            <p:spPr bwMode="auto">
              <a:xfrm>
                <a:off x="5478463" y="5132388"/>
                <a:ext cx="368300" cy="28575"/>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4" name="iSľíḋe">
                <a:extLst>
                  <a:ext uri="{FF2B5EF4-FFF2-40B4-BE49-F238E27FC236}">
                    <a16:creationId xmlns:a16="http://schemas.microsoft.com/office/drawing/2014/main" id="{0CEB752D-4582-4C6F-8606-D634794476C0}"/>
                  </a:ext>
                </a:extLst>
              </p:cNvPr>
              <p:cNvSpPr/>
              <p:nvPr/>
            </p:nvSpPr>
            <p:spPr bwMode="auto">
              <a:xfrm>
                <a:off x="5478463" y="5132388"/>
                <a:ext cx="368300"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5" name="iŝḷîḑé">
                <a:extLst>
                  <a:ext uri="{FF2B5EF4-FFF2-40B4-BE49-F238E27FC236}">
                    <a16:creationId xmlns:a16="http://schemas.microsoft.com/office/drawing/2014/main" id="{43342088-F424-42FD-A326-64A86439F887}"/>
                  </a:ext>
                </a:extLst>
              </p:cNvPr>
              <p:cNvSpPr/>
              <p:nvPr/>
            </p:nvSpPr>
            <p:spPr bwMode="auto">
              <a:xfrm>
                <a:off x="5868988" y="5132388"/>
                <a:ext cx="307975" cy="30163"/>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6" name="îs1ïḑé">
                <a:extLst>
                  <a:ext uri="{FF2B5EF4-FFF2-40B4-BE49-F238E27FC236}">
                    <a16:creationId xmlns:a16="http://schemas.microsoft.com/office/drawing/2014/main" id="{2342F42F-25EB-45FE-B6C7-2CA44EC1BBCC}"/>
                  </a:ext>
                </a:extLst>
              </p:cNvPr>
              <p:cNvSpPr/>
              <p:nvPr/>
            </p:nvSpPr>
            <p:spPr bwMode="auto">
              <a:xfrm>
                <a:off x="5868988" y="5132388"/>
                <a:ext cx="307975" cy="3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7" name="îSḻîḑé">
                <a:extLst>
                  <a:ext uri="{FF2B5EF4-FFF2-40B4-BE49-F238E27FC236}">
                    <a16:creationId xmlns:a16="http://schemas.microsoft.com/office/drawing/2014/main" id="{E2F40252-6347-4F8C-B6D2-0B7C6D5CD307}"/>
                  </a:ext>
                </a:extLst>
              </p:cNvPr>
              <p:cNvSpPr/>
              <p:nvPr/>
            </p:nvSpPr>
            <p:spPr bwMode="auto">
              <a:xfrm>
                <a:off x="5478463" y="5184776"/>
                <a:ext cx="282575" cy="25400"/>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8" name="í$1îďè">
                <a:extLst>
                  <a:ext uri="{FF2B5EF4-FFF2-40B4-BE49-F238E27FC236}">
                    <a16:creationId xmlns:a16="http://schemas.microsoft.com/office/drawing/2014/main" id="{AC1974ED-6B93-4A8A-9BEF-9318247DDC50}"/>
                  </a:ext>
                </a:extLst>
              </p:cNvPr>
              <p:cNvSpPr/>
              <p:nvPr/>
            </p:nvSpPr>
            <p:spPr bwMode="auto">
              <a:xfrm>
                <a:off x="5478463" y="5184776"/>
                <a:ext cx="282575"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9" name="ï$ļïḋé">
                <a:extLst>
                  <a:ext uri="{FF2B5EF4-FFF2-40B4-BE49-F238E27FC236}">
                    <a16:creationId xmlns:a16="http://schemas.microsoft.com/office/drawing/2014/main" id="{FF049158-5463-427D-AFB4-031514A65AA1}"/>
                  </a:ext>
                </a:extLst>
              </p:cNvPr>
              <p:cNvSpPr/>
              <p:nvPr/>
            </p:nvSpPr>
            <p:spPr bwMode="auto">
              <a:xfrm>
                <a:off x="5788026" y="5184776"/>
                <a:ext cx="584200" cy="26988"/>
              </a:xfrm>
              <a:prstGeom prst="rect">
                <a:avLst/>
              </a:prstGeom>
              <a:solidFill>
                <a:srgbClr val="B7C9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0" name="iś1îḋê">
                <a:extLst>
                  <a:ext uri="{FF2B5EF4-FFF2-40B4-BE49-F238E27FC236}">
                    <a16:creationId xmlns:a16="http://schemas.microsoft.com/office/drawing/2014/main" id="{0B831BFC-AF3C-41E5-8E29-3C5BD0554669}"/>
                  </a:ext>
                </a:extLst>
              </p:cNvPr>
              <p:cNvSpPr/>
              <p:nvPr/>
            </p:nvSpPr>
            <p:spPr bwMode="auto">
              <a:xfrm>
                <a:off x="5788026" y="5184776"/>
                <a:ext cx="584200"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1" name="íṧľíḋè">
                <a:extLst>
                  <a:ext uri="{FF2B5EF4-FFF2-40B4-BE49-F238E27FC236}">
                    <a16:creationId xmlns:a16="http://schemas.microsoft.com/office/drawing/2014/main" id="{D8BC9CD8-219E-4122-82A7-C0CF2A7B7F23}"/>
                  </a:ext>
                </a:extLst>
              </p:cNvPr>
              <p:cNvSpPr/>
              <p:nvPr/>
            </p:nvSpPr>
            <p:spPr bwMode="auto">
              <a:xfrm>
                <a:off x="3870326" y="4532313"/>
                <a:ext cx="274638" cy="22225"/>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2" name="íṧ1íḍe">
                <a:extLst>
                  <a:ext uri="{FF2B5EF4-FFF2-40B4-BE49-F238E27FC236}">
                    <a16:creationId xmlns:a16="http://schemas.microsoft.com/office/drawing/2014/main" id="{A3F7D723-E52E-4527-A46D-359128FC4CDE}"/>
                  </a:ext>
                </a:extLst>
              </p:cNvPr>
              <p:cNvSpPr/>
              <p:nvPr/>
            </p:nvSpPr>
            <p:spPr bwMode="auto">
              <a:xfrm>
                <a:off x="3870326" y="4572001"/>
                <a:ext cx="168275" cy="19050"/>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3" name="ïṡľîdê">
                <a:extLst>
                  <a:ext uri="{FF2B5EF4-FFF2-40B4-BE49-F238E27FC236}">
                    <a16:creationId xmlns:a16="http://schemas.microsoft.com/office/drawing/2014/main" id="{738314EA-7AEB-4944-BEF4-8640D5BF8F77}"/>
                  </a:ext>
                </a:extLst>
              </p:cNvPr>
              <p:cNvSpPr/>
              <p:nvPr/>
            </p:nvSpPr>
            <p:spPr bwMode="auto">
              <a:xfrm>
                <a:off x="4105276" y="4572001"/>
                <a:ext cx="525463" cy="19050"/>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4" name="ïṣḷíḓè">
                <a:extLst>
                  <a:ext uri="{FF2B5EF4-FFF2-40B4-BE49-F238E27FC236}">
                    <a16:creationId xmlns:a16="http://schemas.microsoft.com/office/drawing/2014/main" id="{3A715BC8-5C2A-400F-9FC2-C0E06972BEDE}"/>
                  </a:ext>
                </a:extLst>
              </p:cNvPr>
              <p:cNvSpPr/>
              <p:nvPr/>
            </p:nvSpPr>
            <p:spPr bwMode="auto">
              <a:xfrm>
                <a:off x="3956051" y="4610101"/>
                <a:ext cx="230188" cy="20638"/>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5" name="iŝḷíďè">
                <a:extLst>
                  <a:ext uri="{FF2B5EF4-FFF2-40B4-BE49-F238E27FC236}">
                    <a16:creationId xmlns:a16="http://schemas.microsoft.com/office/drawing/2014/main" id="{7716BA40-E0DF-4560-B41A-19AD967E1968}"/>
                  </a:ext>
                </a:extLst>
              </p:cNvPr>
              <p:cNvSpPr/>
              <p:nvPr/>
            </p:nvSpPr>
            <p:spPr bwMode="auto">
              <a:xfrm>
                <a:off x="4030663" y="4649788"/>
                <a:ext cx="274638" cy="20638"/>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6" name="íSḻiḋé">
                <a:extLst>
                  <a:ext uri="{FF2B5EF4-FFF2-40B4-BE49-F238E27FC236}">
                    <a16:creationId xmlns:a16="http://schemas.microsoft.com/office/drawing/2014/main" id="{1B9F4BFE-5313-4567-9ADA-BA589472E1A6}"/>
                  </a:ext>
                </a:extLst>
              </p:cNvPr>
              <p:cNvSpPr/>
              <p:nvPr/>
            </p:nvSpPr>
            <p:spPr bwMode="auto">
              <a:xfrm>
                <a:off x="4321176" y="4649788"/>
                <a:ext cx="230188" cy="22225"/>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7" name="íṧḻïḋe">
                <a:extLst>
                  <a:ext uri="{FF2B5EF4-FFF2-40B4-BE49-F238E27FC236}">
                    <a16:creationId xmlns:a16="http://schemas.microsoft.com/office/drawing/2014/main" id="{FC13E6DF-1F9E-464C-A53C-E0F616F3E67D}"/>
                  </a:ext>
                </a:extLst>
              </p:cNvPr>
              <p:cNvSpPr/>
              <p:nvPr/>
            </p:nvSpPr>
            <p:spPr bwMode="auto">
              <a:xfrm>
                <a:off x="4030663" y="4687888"/>
                <a:ext cx="212725" cy="19050"/>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8" name="iŝḻíďê">
                <a:extLst>
                  <a:ext uri="{FF2B5EF4-FFF2-40B4-BE49-F238E27FC236}">
                    <a16:creationId xmlns:a16="http://schemas.microsoft.com/office/drawing/2014/main" id="{9E0421BA-D3D1-4A9C-A445-4776A63E5AE0}"/>
                  </a:ext>
                </a:extLst>
              </p:cNvPr>
              <p:cNvSpPr/>
              <p:nvPr/>
            </p:nvSpPr>
            <p:spPr bwMode="auto">
              <a:xfrm>
                <a:off x="4262438" y="4687888"/>
                <a:ext cx="434975" cy="20638"/>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9" name="iśliḓé">
                <a:extLst>
                  <a:ext uri="{FF2B5EF4-FFF2-40B4-BE49-F238E27FC236}">
                    <a16:creationId xmlns:a16="http://schemas.microsoft.com/office/drawing/2014/main" id="{C96D0C42-EF24-45FE-9D32-B9DB03739B8C}"/>
                  </a:ext>
                </a:extLst>
              </p:cNvPr>
              <p:cNvSpPr/>
              <p:nvPr/>
            </p:nvSpPr>
            <p:spPr bwMode="auto">
              <a:xfrm>
                <a:off x="3870326" y="4741863"/>
                <a:ext cx="274638" cy="19050"/>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0" name="iş1iḍé">
                <a:extLst>
                  <a:ext uri="{FF2B5EF4-FFF2-40B4-BE49-F238E27FC236}">
                    <a16:creationId xmlns:a16="http://schemas.microsoft.com/office/drawing/2014/main" id="{5763ECE0-679E-448E-9F7D-C9B8FA04C3C4}"/>
                  </a:ext>
                </a:extLst>
              </p:cNvPr>
              <p:cNvSpPr/>
              <p:nvPr/>
            </p:nvSpPr>
            <p:spPr bwMode="auto">
              <a:xfrm>
                <a:off x="3870326" y="4778376"/>
                <a:ext cx="168275" cy="19050"/>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1" name="íšḻïďè">
                <a:extLst>
                  <a:ext uri="{FF2B5EF4-FFF2-40B4-BE49-F238E27FC236}">
                    <a16:creationId xmlns:a16="http://schemas.microsoft.com/office/drawing/2014/main" id="{31708762-4876-4EE2-9BFB-4193CE01BC6A}"/>
                  </a:ext>
                </a:extLst>
              </p:cNvPr>
              <p:cNvSpPr/>
              <p:nvPr/>
            </p:nvSpPr>
            <p:spPr bwMode="auto">
              <a:xfrm>
                <a:off x="4105276" y="4778376"/>
                <a:ext cx="525463" cy="19050"/>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2" name="íṧ1îḍe">
                <a:extLst>
                  <a:ext uri="{FF2B5EF4-FFF2-40B4-BE49-F238E27FC236}">
                    <a16:creationId xmlns:a16="http://schemas.microsoft.com/office/drawing/2014/main" id="{124502EB-4705-4EF3-BB5A-E94C8DEC5315}"/>
                  </a:ext>
                </a:extLst>
              </p:cNvPr>
              <p:cNvSpPr/>
              <p:nvPr/>
            </p:nvSpPr>
            <p:spPr bwMode="auto">
              <a:xfrm>
                <a:off x="3956051" y="4818063"/>
                <a:ext cx="230188" cy="19050"/>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3" name="islîḋe">
                <a:extLst>
                  <a:ext uri="{FF2B5EF4-FFF2-40B4-BE49-F238E27FC236}">
                    <a16:creationId xmlns:a16="http://schemas.microsoft.com/office/drawing/2014/main" id="{BE197A59-362C-4953-8FF4-D1F7DA0365B7}"/>
                  </a:ext>
                </a:extLst>
              </p:cNvPr>
              <p:cNvSpPr/>
              <p:nvPr/>
            </p:nvSpPr>
            <p:spPr bwMode="auto">
              <a:xfrm>
                <a:off x="4030663" y="4857751"/>
                <a:ext cx="274638" cy="19050"/>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4" name="íŝḷïḋé">
                <a:extLst>
                  <a:ext uri="{FF2B5EF4-FFF2-40B4-BE49-F238E27FC236}">
                    <a16:creationId xmlns:a16="http://schemas.microsoft.com/office/drawing/2014/main" id="{62DE153C-8CC7-4149-A507-9F4CCD572B76}"/>
                  </a:ext>
                </a:extLst>
              </p:cNvPr>
              <p:cNvSpPr/>
              <p:nvPr/>
            </p:nvSpPr>
            <p:spPr bwMode="auto">
              <a:xfrm>
                <a:off x="4321176" y="4857751"/>
                <a:ext cx="230188" cy="22225"/>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5" name="iślíďè">
                <a:extLst>
                  <a:ext uri="{FF2B5EF4-FFF2-40B4-BE49-F238E27FC236}">
                    <a16:creationId xmlns:a16="http://schemas.microsoft.com/office/drawing/2014/main" id="{E48FD5C8-DEC5-409B-B325-535540DAFF6D}"/>
                  </a:ext>
                </a:extLst>
              </p:cNvPr>
              <p:cNvSpPr/>
              <p:nvPr/>
            </p:nvSpPr>
            <p:spPr bwMode="auto">
              <a:xfrm>
                <a:off x="4030663" y="4895851"/>
                <a:ext cx="212725" cy="17463"/>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6" name="îśľíḍè">
                <a:extLst>
                  <a:ext uri="{FF2B5EF4-FFF2-40B4-BE49-F238E27FC236}">
                    <a16:creationId xmlns:a16="http://schemas.microsoft.com/office/drawing/2014/main" id="{58570837-C1DB-467A-A50D-9AE303055E8F}"/>
                  </a:ext>
                </a:extLst>
              </p:cNvPr>
              <p:cNvSpPr/>
              <p:nvPr/>
            </p:nvSpPr>
            <p:spPr bwMode="auto">
              <a:xfrm>
                <a:off x="4262438" y="4895851"/>
                <a:ext cx="434975" cy="20638"/>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7" name="íṩḻíde">
                <a:extLst>
                  <a:ext uri="{FF2B5EF4-FFF2-40B4-BE49-F238E27FC236}">
                    <a16:creationId xmlns:a16="http://schemas.microsoft.com/office/drawing/2014/main" id="{46325F20-8098-4C20-ABBD-B282F600332A}"/>
                  </a:ext>
                </a:extLst>
              </p:cNvPr>
              <p:cNvSpPr/>
              <p:nvPr/>
            </p:nvSpPr>
            <p:spPr bwMode="auto">
              <a:xfrm>
                <a:off x="3870326" y="4948238"/>
                <a:ext cx="274638" cy="19050"/>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8" name="ïṩḻidé">
                <a:extLst>
                  <a:ext uri="{FF2B5EF4-FFF2-40B4-BE49-F238E27FC236}">
                    <a16:creationId xmlns:a16="http://schemas.microsoft.com/office/drawing/2014/main" id="{74C2AADB-1297-4EE1-8B2D-311B529A1276}"/>
                  </a:ext>
                </a:extLst>
              </p:cNvPr>
              <p:cNvSpPr/>
              <p:nvPr/>
            </p:nvSpPr>
            <p:spPr bwMode="auto">
              <a:xfrm>
                <a:off x="3870326" y="4987926"/>
                <a:ext cx="168275" cy="17463"/>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9" name="íṣḷiḑé">
                <a:extLst>
                  <a:ext uri="{FF2B5EF4-FFF2-40B4-BE49-F238E27FC236}">
                    <a16:creationId xmlns:a16="http://schemas.microsoft.com/office/drawing/2014/main" id="{ACD4D3BE-AB2D-4B8C-B5E9-26DE39B232B3}"/>
                  </a:ext>
                </a:extLst>
              </p:cNvPr>
              <p:cNvSpPr/>
              <p:nvPr/>
            </p:nvSpPr>
            <p:spPr bwMode="auto">
              <a:xfrm>
                <a:off x="4105276" y="4987926"/>
                <a:ext cx="525463" cy="17463"/>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0" name="ïṥļiḓé">
                <a:extLst>
                  <a:ext uri="{FF2B5EF4-FFF2-40B4-BE49-F238E27FC236}">
                    <a16:creationId xmlns:a16="http://schemas.microsoft.com/office/drawing/2014/main" id="{A3EA9FB5-8907-4081-91D0-76341DD0CD7A}"/>
                  </a:ext>
                </a:extLst>
              </p:cNvPr>
              <p:cNvSpPr/>
              <p:nvPr/>
            </p:nvSpPr>
            <p:spPr bwMode="auto">
              <a:xfrm>
                <a:off x="3956051" y="5024438"/>
                <a:ext cx="230188" cy="20638"/>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1" name="işḻïde">
                <a:extLst>
                  <a:ext uri="{FF2B5EF4-FFF2-40B4-BE49-F238E27FC236}">
                    <a16:creationId xmlns:a16="http://schemas.microsoft.com/office/drawing/2014/main" id="{984B761D-3F2C-4EC9-8DC9-8415285FD5B8}"/>
                  </a:ext>
                </a:extLst>
              </p:cNvPr>
              <p:cNvSpPr/>
              <p:nvPr/>
            </p:nvSpPr>
            <p:spPr bwMode="auto">
              <a:xfrm>
                <a:off x="4030663" y="5064126"/>
                <a:ext cx="274638" cy="19050"/>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2" name="ïŝḷïḋê">
                <a:extLst>
                  <a:ext uri="{FF2B5EF4-FFF2-40B4-BE49-F238E27FC236}">
                    <a16:creationId xmlns:a16="http://schemas.microsoft.com/office/drawing/2014/main" id="{FC407C5F-7C34-4A88-8D31-C86D2E60DF6B}"/>
                  </a:ext>
                </a:extLst>
              </p:cNvPr>
              <p:cNvSpPr/>
              <p:nvPr/>
            </p:nvSpPr>
            <p:spPr bwMode="auto">
              <a:xfrm>
                <a:off x="4321176" y="5064126"/>
                <a:ext cx="230188" cy="22225"/>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3" name="işļîḋê">
                <a:extLst>
                  <a:ext uri="{FF2B5EF4-FFF2-40B4-BE49-F238E27FC236}">
                    <a16:creationId xmlns:a16="http://schemas.microsoft.com/office/drawing/2014/main" id="{1BC7EB3E-30B7-4E0A-BEB7-960D9B796F92}"/>
                  </a:ext>
                </a:extLst>
              </p:cNvPr>
              <p:cNvSpPr/>
              <p:nvPr/>
            </p:nvSpPr>
            <p:spPr bwMode="auto">
              <a:xfrm>
                <a:off x="4030663" y="5103813"/>
                <a:ext cx="212725" cy="17463"/>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4" name="îSlïdè">
                <a:extLst>
                  <a:ext uri="{FF2B5EF4-FFF2-40B4-BE49-F238E27FC236}">
                    <a16:creationId xmlns:a16="http://schemas.microsoft.com/office/drawing/2014/main" id="{1DD7E751-CB80-452A-AC0D-F6F3DB40B52A}"/>
                  </a:ext>
                </a:extLst>
              </p:cNvPr>
              <p:cNvSpPr/>
              <p:nvPr/>
            </p:nvSpPr>
            <p:spPr bwMode="auto">
              <a:xfrm>
                <a:off x="4262438" y="5103813"/>
                <a:ext cx="434975" cy="19050"/>
              </a:xfrm>
              <a:prstGeom prst="rect">
                <a:avLst/>
              </a:prstGeom>
              <a:solidFill>
                <a:srgbClr val="688E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5" name="îṥļïḑê">
                <a:extLst>
                  <a:ext uri="{FF2B5EF4-FFF2-40B4-BE49-F238E27FC236}">
                    <a16:creationId xmlns:a16="http://schemas.microsoft.com/office/drawing/2014/main" id="{A85EF4E4-88D7-49C8-943B-1E6F9889EF95}"/>
                  </a:ext>
                </a:extLst>
              </p:cNvPr>
              <p:cNvSpPr/>
              <p:nvPr/>
            </p:nvSpPr>
            <p:spPr bwMode="auto">
              <a:xfrm>
                <a:off x="3390901" y="1841501"/>
                <a:ext cx="1570038" cy="720725"/>
              </a:xfrm>
              <a:custGeom>
                <a:avLst/>
                <a:gdLst>
                  <a:gd name="T0" fmla="*/ 591 w 636"/>
                  <a:gd name="T1" fmla="*/ 293 h 293"/>
                  <a:gd name="T2" fmla="*/ 45 w 636"/>
                  <a:gd name="T3" fmla="*/ 293 h 293"/>
                  <a:gd name="T4" fmla="*/ 0 w 636"/>
                  <a:gd name="T5" fmla="*/ 248 h 293"/>
                  <a:gd name="T6" fmla="*/ 0 w 636"/>
                  <a:gd name="T7" fmla="*/ 45 h 293"/>
                  <a:gd name="T8" fmla="*/ 45 w 636"/>
                  <a:gd name="T9" fmla="*/ 0 h 293"/>
                  <a:gd name="T10" fmla="*/ 591 w 636"/>
                  <a:gd name="T11" fmla="*/ 0 h 293"/>
                  <a:gd name="T12" fmla="*/ 636 w 636"/>
                  <a:gd name="T13" fmla="*/ 45 h 293"/>
                  <a:gd name="T14" fmla="*/ 636 w 636"/>
                  <a:gd name="T15" fmla="*/ 248 h 293"/>
                  <a:gd name="T16" fmla="*/ 591 w 636"/>
                  <a:gd name="T1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293">
                    <a:moveTo>
                      <a:pt x="591" y="293"/>
                    </a:moveTo>
                    <a:cubicBezTo>
                      <a:pt x="45" y="293"/>
                      <a:pt x="45" y="293"/>
                      <a:pt x="45" y="293"/>
                    </a:cubicBezTo>
                    <a:cubicBezTo>
                      <a:pt x="20" y="293"/>
                      <a:pt x="0" y="273"/>
                      <a:pt x="0" y="248"/>
                    </a:cubicBezTo>
                    <a:cubicBezTo>
                      <a:pt x="0" y="45"/>
                      <a:pt x="0" y="45"/>
                      <a:pt x="0" y="45"/>
                    </a:cubicBezTo>
                    <a:cubicBezTo>
                      <a:pt x="0" y="20"/>
                      <a:pt x="20" y="0"/>
                      <a:pt x="45" y="0"/>
                    </a:cubicBezTo>
                    <a:cubicBezTo>
                      <a:pt x="591" y="0"/>
                      <a:pt x="591" y="0"/>
                      <a:pt x="591" y="0"/>
                    </a:cubicBezTo>
                    <a:cubicBezTo>
                      <a:pt x="616" y="0"/>
                      <a:pt x="636" y="20"/>
                      <a:pt x="636" y="45"/>
                    </a:cubicBezTo>
                    <a:cubicBezTo>
                      <a:pt x="636" y="248"/>
                      <a:pt x="636" y="248"/>
                      <a:pt x="636" y="248"/>
                    </a:cubicBezTo>
                    <a:cubicBezTo>
                      <a:pt x="636" y="273"/>
                      <a:pt x="616" y="293"/>
                      <a:pt x="591" y="293"/>
                    </a:cubicBezTo>
                    <a:close/>
                  </a:path>
                </a:pathLst>
              </a:custGeom>
              <a:solidFill>
                <a:srgbClr val="688EFD">
                  <a:alpha val="30000"/>
                </a:srgbClr>
              </a:solidFill>
              <a:ln>
                <a:noFill/>
              </a:ln>
            </p:spPr>
            <p:txBody>
              <a:bodyPr anchor="ctr"/>
              <a:lstStyle/>
              <a:p>
                <a:pPr algn="ctr"/>
                <a:endParaRPr/>
              </a:p>
            </p:txBody>
          </p:sp>
          <p:sp>
            <p:nvSpPr>
              <p:cNvPr id="556" name="ïsḷíḍe">
                <a:extLst>
                  <a:ext uri="{FF2B5EF4-FFF2-40B4-BE49-F238E27FC236}">
                    <a16:creationId xmlns:a16="http://schemas.microsoft.com/office/drawing/2014/main" id="{6DED9985-73FB-40BF-B9F8-2A9ABA96AA56}"/>
                  </a:ext>
                </a:extLst>
              </p:cNvPr>
              <p:cNvSpPr/>
              <p:nvPr/>
            </p:nvSpPr>
            <p:spPr bwMode="auto">
              <a:xfrm>
                <a:off x="4738688" y="2449513"/>
                <a:ext cx="222250" cy="263525"/>
              </a:xfrm>
              <a:custGeom>
                <a:avLst/>
                <a:gdLst>
                  <a:gd name="T0" fmla="*/ 140 w 140"/>
                  <a:gd name="T1" fmla="*/ 166 h 166"/>
                  <a:gd name="T2" fmla="*/ 140 w 140"/>
                  <a:gd name="T3" fmla="*/ 0 h 166"/>
                  <a:gd name="T4" fmla="*/ 0 w 140"/>
                  <a:gd name="T5" fmla="*/ 0 h 166"/>
                  <a:gd name="T6" fmla="*/ 140 w 140"/>
                  <a:gd name="T7" fmla="*/ 166 h 166"/>
                </a:gdLst>
                <a:ahLst/>
                <a:cxnLst>
                  <a:cxn ang="0">
                    <a:pos x="T0" y="T1"/>
                  </a:cxn>
                  <a:cxn ang="0">
                    <a:pos x="T2" y="T3"/>
                  </a:cxn>
                  <a:cxn ang="0">
                    <a:pos x="T4" y="T5"/>
                  </a:cxn>
                  <a:cxn ang="0">
                    <a:pos x="T6" y="T7"/>
                  </a:cxn>
                </a:cxnLst>
                <a:rect l="0" t="0" r="r" b="b"/>
                <a:pathLst>
                  <a:path w="140" h="166">
                    <a:moveTo>
                      <a:pt x="140" y="166"/>
                    </a:moveTo>
                    <a:lnTo>
                      <a:pt x="140" y="0"/>
                    </a:lnTo>
                    <a:lnTo>
                      <a:pt x="0" y="0"/>
                    </a:lnTo>
                    <a:lnTo>
                      <a:pt x="140" y="166"/>
                    </a:lnTo>
                    <a:close/>
                  </a:path>
                </a:pathLst>
              </a:custGeom>
              <a:solidFill>
                <a:srgbClr val="688E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7" name="íşľïḋè">
                <a:extLst>
                  <a:ext uri="{FF2B5EF4-FFF2-40B4-BE49-F238E27FC236}">
                    <a16:creationId xmlns:a16="http://schemas.microsoft.com/office/drawing/2014/main" id="{CDB734C6-075F-4694-A849-1134D9BC6160}"/>
                  </a:ext>
                </a:extLst>
              </p:cNvPr>
              <p:cNvSpPr/>
              <p:nvPr/>
            </p:nvSpPr>
            <p:spPr bwMode="auto">
              <a:xfrm>
                <a:off x="3452813" y="1781176"/>
                <a:ext cx="1455738" cy="668338"/>
              </a:xfrm>
              <a:custGeom>
                <a:avLst/>
                <a:gdLst>
                  <a:gd name="T0" fmla="*/ 548 w 590"/>
                  <a:gd name="T1" fmla="*/ 271 h 271"/>
                  <a:gd name="T2" fmla="*/ 42 w 590"/>
                  <a:gd name="T3" fmla="*/ 271 h 271"/>
                  <a:gd name="T4" fmla="*/ 0 w 590"/>
                  <a:gd name="T5" fmla="*/ 230 h 271"/>
                  <a:gd name="T6" fmla="*/ 0 w 590"/>
                  <a:gd name="T7" fmla="*/ 41 h 271"/>
                  <a:gd name="T8" fmla="*/ 42 w 590"/>
                  <a:gd name="T9" fmla="*/ 0 h 271"/>
                  <a:gd name="T10" fmla="*/ 548 w 590"/>
                  <a:gd name="T11" fmla="*/ 0 h 271"/>
                  <a:gd name="T12" fmla="*/ 590 w 590"/>
                  <a:gd name="T13" fmla="*/ 41 h 271"/>
                  <a:gd name="T14" fmla="*/ 590 w 590"/>
                  <a:gd name="T15" fmla="*/ 230 h 271"/>
                  <a:gd name="T16" fmla="*/ 548 w 590"/>
                  <a:gd name="T17"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0" h="271">
                    <a:moveTo>
                      <a:pt x="548" y="271"/>
                    </a:moveTo>
                    <a:cubicBezTo>
                      <a:pt x="42" y="271"/>
                      <a:pt x="42" y="271"/>
                      <a:pt x="42" y="271"/>
                    </a:cubicBezTo>
                    <a:cubicBezTo>
                      <a:pt x="19" y="271"/>
                      <a:pt x="0" y="253"/>
                      <a:pt x="0" y="230"/>
                    </a:cubicBezTo>
                    <a:cubicBezTo>
                      <a:pt x="0" y="41"/>
                      <a:pt x="0" y="41"/>
                      <a:pt x="0" y="41"/>
                    </a:cubicBezTo>
                    <a:cubicBezTo>
                      <a:pt x="0" y="18"/>
                      <a:pt x="19" y="0"/>
                      <a:pt x="42" y="0"/>
                    </a:cubicBezTo>
                    <a:cubicBezTo>
                      <a:pt x="548" y="0"/>
                      <a:pt x="548" y="0"/>
                      <a:pt x="548" y="0"/>
                    </a:cubicBezTo>
                    <a:cubicBezTo>
                      <a:pt x="571" y="0"/>
                      <a:pt x="590" y="18"/>
                      <a:pt x="590" y="41"/>
                    </a:cubicBezTo>
                    <a:cubicBezTo>
                      <a:pt x="590" y="230"/>
                      <a:pt x="590" y="230"/>
                      <a:pt x="590" y="230"/>
                    </a:cubicBezTo>
                    <a:cubicBezTo>
                      <a:pt x="590" y="253"/>
                      <a:pt x="571" y="271"/>
                      <a:pt x="548"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8" name="ïṡlïďé">
                <a:extLst>
                  <a:ext uri="{FF2B5EF4-FFF2-40B4-BE49-F238E27FC236}">
                    <a16:creationId xmlns:a16="http://schemas.microsoft.com/office/drawing/2014/main" id="{17B53C29-502E-4CA1-AECC-2B328E033A3F}"/>
                  </a:ext>
                </a:extLst>
              </p:cNvPr>
              <p:cNvSpPr/>
              <p:nvPr/>
            </p:nvSpPr>
            <p:spPr bwMode="auto">
              <a:xfrm>
                <a:off x="4702176" y="2346326"/>
                <a:ext cx="206375" cy="241300"/>
              </a:xfrm>
              <a:custGeom>
                <a:avLst/>
                <a:gdLst>
                  <a:gd name="T0" fmla="*/ 130 w 130"/>
                  <a:gd name="T1" fmla="*/ 152 h 152"/>
                  <a:gd name="T2" fmla="*/ 130 w 130"/>
                  <a:gd name="T3" fmla="*/ 0 h 152"/>
                  <a:gd name="T4" fmla="*/ 0 w 130"/>
                  <a:gd name="T5" fmla="*/ 0 h 152"/>
                  <a:gd name="T6" fmla="*/ 130 w 130"/>
                  <a:gd name="T7" fmla="*/ 152 h 152"/>
                </a:gdLst>
                <a:ahLst/>
                <a:cxnLst>
                  <a:cxn ang="0">
                    <a:pos x="T0" y="T1"/>
                  </a:cxn>
                  <a:cxn ang="0">
                    <a:pos x="T2" y="T3"/>
                  </a:cxn>
                  <a:cxn ang="0">
                    <a:pos x="T4" y="T5"/>
                  </a:cxn>
                  <a:cxn ang="0">
                    <a:pos x="T6" y="T7"/>
                  </a:cxn>
                </a:cxnLst>
                <a:rect l="0" t="0" r="r" b="b"/>
                <a:pathLst>
                  <a:path w="130" h="152">
                    <a:moveTo>
                      <a:pt x="130" y="152"/>
                    </a:moveTo>
                    <a:lnTo>
                      <a:pt x="130" y="0"/>
                    </a:lnTo>
                    <a:lnTo>
                      <a:pt x="0" y="0"/>
                    </a:lnTo>
                    <a:lnTo>
                      <a:pt x="130"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9" name="i$lïḍé">
                <a:extLst>
                  <a:ext uri="{FF2B5EF4-FFF2-40B4-BE49-F238E27FC236}">
                    <a16:creationId xmlns:a16="http://schemas.microsoft.com/office/drawing/2014/main" id="{08CC43BB-ABD0-4FF8-A16F-8D82F62D263A}"/>
                  </a:ext>
                </a:extLst>
              </p:cNvPr>
              <p:cNvSpPr/>
              <p:nvPr/>
            </p:nvSpPr>
            <p:spPr bwMode="auto">
              <a:xfrm>
                <a:off x="5805488" y="2392363"/>
                <a:ext cx="717550" cy="53975"/>
              </a:xfrm>
              <a:custGeom>
                <a:avLst/>
                <a:gdLst>
                  <a:gd name="T0" fmla="*/ 11 w 291"/>
                  <a:gd name="T1" fmla="*/ 0 h 22"/>
                  <a:gd name="T2" fmla="*/ 280 w 291"/>
                  <a:gd name="T3" fmla="*/ 0 h 22"/>
                  <a:gd name="T4" fmla="*/ 291 w 291"/>
                  <a:gd name="T5" fmla="*/ 11 h 22"/>
                  <a:gd name="T6" fmla="*/ 280 w 291"/>
                  <a:gd name="T7" fmla="*/ 22 h 22"/>
                  <a:gd name="T8" fmla="*/ 11 w 291"/>
                  <a:gd name="T9" fmla="*/ 22 h 22"/>
                  <a:gd name="T10" fmla="*/ 0 w 291"/>
                  <a:gd name="T11" fmla="*/ 11 h 22"/>
                  <a:gd name="T12" fmla="*/ 11 w 29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91" h="22">
                    <a:moveTo>
                      <a:pt x="11" y="0"/>
                    </a:moveTo>
                    <a:cubicBezTo>
                      <a:pt x="280" y="0"/>
                      <a:pt x="280" y="0"/>
                      <a:pt x="280" y="0"/>
                    </a:cubicBezTo>
                    <a:cubicBezTo>
                      <a:pt x="286" y="0"/>
                      <a:pt x="291" y="5"/>
                      <a:pt x="291" y="11"/>
                    </a:cubicBezTo>
                    <a:cubicBezTo>
                      <a:pt x="291" y="17"/>
                      <a:pt x="286" y="22"/>
                      <a:pt x="280" y="22"/>
                    </a:cubicBezTo>
                    <a:cubicBezTo>
                      <a:pt x="11" y="22"/>
                      <a:pt x="11" y="22"/>
                      <a:pt x="11" y="22"/>
                    </a:cubicBezTo>
                    <a:cubicBezTo>
                      <a:pt x="5" y="22"/>
                      <a:pt x="0" y="17"/>
                      <a:pt x="0" y="11"/>
                    </a:cubicBezTo>
                    <a:cubicBezTo>
                      <a:pt x="0" y="5"/>
                      <a:pt x="5" y="0"/>
                      <a:pt x="11" y="0"/>
                    </a:cubicBezTo>
                    <a:close/>
                  </a:path>
                </a:pathLst>
              </a:custGeom>
              <a:solidFill>
                <a:srgbClr val="688E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0" name="íśḻîḋè">
                <a:extLst>
                  <a:ext uri="{FF2B5EF4-FFF2-40B4-BE49-F238E27FC236}">
                    <a16:creationId xmlns:a16="http://schemas.microsoft.com/office/drawing/2014/main" id="{E38F70C1-1C27-4CBA-AA19-8E9FD9BD9DFF}"/>
                  </a:ext>
                </a:extLst>
              </p:cNvPr>
              <p:cNvSpPr/>
              <p:nvPr/>
            </p:nvSpPr>
            <p:spPr bwMode="auto">
              <a:xfrm>
                <a:off x="5805488" y="2392363"/>
                <a:ext cx="717550" cy="53975"/>
              </a:xfrm>
              <a:custGeom>
                <a:avLst/>
                <a:gdLst>
                  <a:gd name="T0" fmla="*/ 11 w 291"/>
                  <a:gd name="T1" fmla="*/ 0 h 22"/>
                  <a:gd name="T2" fmla="*/ 280 w 291"/>
                  <a:gd name="T3" fmla="*/ 0 h 22"/>
                  <a:gd name="T4" fmla="*/ 291 w 291"/>
                  <a:gd name="T5" fmla="*/ 11 h 22"/>
                  <a:gd name="T6" fmla="*/ 280 w 291"/>
                  <a:gd name="T7" fmla="*/ 22 h 22"/>
                  <a:gd name="T8" fmla="*/ 11 w 291"/>
                  <a:gd name="T9" fmla="*/ 22 h 22"/>
                  <a:gd name="T10" fmla="*/ 0 w 291"/>
                  <a:gd name="T11" fmla="*/ 11 h 22"/>
                  <a:gd name="T12" fmla="*/ 11 w 29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91" h="22">
                    <a:moveTo>
                      <a:pt x="11" y="0"/>
                    </a:moveTo>
                    <a:cubicBezTo>
                      <a:pt x="280" y="0"/>
                      <a:pt x="280" y="0"/>
                      <a:pt x="280" y="0"/>
                    </a:cubicBezTo>
                    <a:cubicBezTo>
                      <a:pt x="286" y="0"/>
                      <a:pt x="291" y="5"/>
                      <a:pt x="291" y="11"/>
                    </a:cubicBezTo>
                    <a:cubicBezTo>
                      <a:pt x="291" y="17"/>
                      <a:pt x="286" y="22"/>
                      <a:pt x="280" y="22"/>
                    </a:cubicBezTo>
                    <a:cubicBezTo>
                      <a:pt x="11" y="22"/>
                      <a:pt x="11" y="22"/>
                      <a:pt x="11" y="22"/>
                    </a:cubicBezTo>
                    <a:cubicBezTo>
                      <a:pt x="5" y="22"/>
                      <a:pt x="0" y="17"/>
                      <a:pt x="0" y="11"/>
                    </a:cubicBezTo>
                    <a:cubicBezTo>
                      <a:pt x="0" y="5"/>
                      <a:pt x="5" y="0"/>
                      <a:pt x="11" y="0"/>
                    </a:cubicBezTo>
                    <a:close/>
                  </a:path>
                </a:pathLst>
              </a:custGeom>
              <a:gradFill>
                <a:gsLst>
                  <a:gs pos="0">
                    <a:schemeClr val="tx1">
                      <a:alpha val="52000"/>
                    </a:schemeClr>
                  </a:gs>
                  <a:gs pos="100000">
                    <a:schemeClr val="tx1">
                      <a:alpha val="6000"/>
                    </a:schemeClr>
                  </a:gs>
                </a:gsLst>
                <a:lin ang="16200000" scaled="0"/>
              </a:gradFill>
              <a:ln>
                <a:noFill/>
              </a:ln>
            </p:spPr>
            <p:txBody>
              <a:bodyPr anchor="ctr"/>
              <a:lstStyle/>
              <a:p>
                <a:pPr algn="ctr"/>
                <a:endParaRPr/>
              </a:p>
            </p:txBody>
          </p:sp>
          <p:sp>
            <p:nvSpPr>
              <p:cNvPr id="561" name="íş1ïde">
                <a:extLst>
                  <a:ext uri="{FF2B5EF4-FFF2-40B4-BE49-F238E27FC236}">
                    <a16:creationId xmlns:a16="http://schemas.microsoft.com/office/drawing/2014/main" id="{4922CA8A-FAAE-473B-8C16-EC9DA1462B4D}"/>
                  </a:ext>
                </a:extLst>
              </p:cNvPr>
              <p:cNvSpPr/>
              <p:nvPr/>
            </p:nvSpPr>
            <p:spPr bwMode="auto">
              <a:xfrm>
                <a:off x="5534026" y="1939926"/>
                <a:ext cx="93663" cy="90488"/>
              </a:xfrm>
              <a:prstGeom prst="ellipse">
                <a:avLst/>
              </a:prstGeom>
              <a:gradFill>
                <a:gsLst>
                  <a:gs pos="15000">
                    <a:schemeClr val="tx1">
                      <a:alpha val="36000"/>
                    </a:schemeClr>
                  </a:gs>
                  <a:gs pos="100000">
                    <a:schemeClr val="tx1">
                      <a:alpha val="10000"/>
                    </a:schemeClr>
                  </a:gs>
                </a:gsLst>
                <a:lin ang="16200000" scaled="0"/>
              </a:gradFill>
              <a:ln>
                <a:noFill/>
              </a:ln>
            </p:spPr>
            <p:txBody>
              <a:bodyPr anchor="ctr"/>
              <a:lstStyle/>
              <a:p>
                <a:pPr algn="ctr"/>
                <a:endParaRPr/>
              </a:p>
            </p:txBody>
          </p:sp>
          <p:sp>
            <p:nvSpPr>
              <p:cNvPr id="562" name="išļíḋe">
                <a:extLst>
                  <a:ext uri="{FF2B5EF4-FFF2-40B4-BE49-F238E27FC236}">
                    <a16:creationId xmlns:a16="http://schemas.microsoft.com/office/drawing/2014/main" id="{3DB3FEFA-EC6D-427B-932F-F75A0C0B343E}"/>
                  </a:ext>
                </a:extLst>
              </p:cNvPr>
              <p:cNvSpPr/>
              <p:nvPr/>
            </p:nvSpPr>
            <p:spPr bwMode="auto">
              <a:xfrm>
                <a:off x="6772276" y="3711576"/>
                <a:ext cx="155575" cy="201613"/>
              </a:xfrm>
              <a:custGeom>
                <a:avLst/>
                <a:gdLst>
                  <a:gd name="T0" fmla="*/ 37 w 63"/>
                  <a:gd name="T1" fmla="*/ 49 h 82"/>
                  <a:gd name="T2" fmla="*/ 15 w 63"/>
                  <a:gd name="T3" fmla="*/ 62 h 82"/>
                  <a:gd name="T4" fmla="*/ 0 w 63"/>
                  <a:gd name="T5" fmla="*/ 77 h 82"/>
                  <a:gd name="T6" fmla="*/ 15 w 63"/>
                  <a:gd name="T7" fmla="*/ 79 h 82"/>
                  <a:gd name="T8" fmla="*/ 46 w 63"/>
                  <a:gd name="T9" fmla="*/ 68 h 82"/>
                  <a:gd name="T10" fmla="*/ 52 w 63"/>
                  <a:gd name="T11" fmla="*/ 64 h 82"/>
                  <a:gd name="T12" fmla="*/ 56 w 63"/>
                  <a:gd name="T13" fmla="*/ 57 h 82"/>
                  <a:gd name="T14" fmla="*/ 63 w 63"/>
                  <a:gd name="T15" fmla="*/ 22 h 82"/>
                  <a:gd name="T16" fmla="*/ 61 w 63"/>
                  <a:gd name="T17" fmla="*/ 13 h 82"/>
                  <a:gd name="T18" fmla="*/ 48 w 63"/>
                  <a:gd name="T19" fmla="*/ 25 h 82"/>
                  <a:gd name="T20" fmla="*/ 37 w 63"/>
                  <a:gd name="T21" fmla="*/ 4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82">
                    <a:moveTo>
                      <a:pt x="37" y="49"/>
                    </a:moveTo>
                    <a:cubicBezTo>
                      <a:pt x="30" y="55"/>
                      <a:pt x="22" y="58"/>
                      <a:pt x="15" y="62"/>
                    </a:cubicBezTo>
                    <a:cubicBezTo>
                      <a:pt x="8" y="66"/>
                      <a:pt x="3" y="71"/>
                      <a:pt x="0" y="77"/>
                    </a:cubicBezTo>
                    <a:cubicBezTo>
                      <a:pt x="3" y="82"/>
                      <a:pt x="10" y="81"/>
                      <a:pt x="15" y="79"/>
                    </a:cubicBezTo>
                    <a:cubicBezTo>
                      <a:pt x="25" y="76"/>
                      <a:pt x="36" y="72"/>
                      <a:pt x="46" y="68"/>
                    </a:cubicBezTo>
                    <a:cubicBezTo>
                      <a:pt x="48" y="67"/>
                      <a:pt x="50" y="66"/>
                      <a:pt x="52" y="64"/>
                    </a:cubicBezTo>
                    <a:cubicBezTo>
                      <a:pt x="54" y="62"/>
                      <a:pt x="55" y="60"/>
                      <a:pt x="56" y="57"/>
                    </a:cubicBezTo>
                    <a:cubicBezTo>
                      <a:pt x="60" y="46"/>
                      <a:pt x="62" y="34"/>
                      <a:pt x="63" y="22"/>
                    </a:cubicBezTo>
                    <a:cubicBezTo>
                      <a:pt x="63" y="19"/>
                      <a:pt x="63" y="16"/>
                      <a:pt x="61" y="13"/>
                    </a:cubicBezTo>
                    <a:cubicBezTo>
                      <a:pt x="55" y="0"/>
                      <a:pt x="49" y="20"/>
                      <a:pt x="48" y="25"/>
                    </a:cubicBezTo>
                    <a:cubicBezTo>
                      <a:pt x="45" y="34"/>
                      <a:pt x="43" y="43"/>
                      <a:pt x="37" y="49"/>
                    </a:cubicBezTo>
                    <a:close/>
                  </a:path>
                </a:pathLst>
              </a:custGeom>
              <a:solidFill>
                <a:srgbClr val="FFE8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3" name="íšḷïďé">
                <a:extLst>
                  <a:ext uri="{FF2B5EF4-FFF2-40B4-BE49-F238E27FC236}">
                    <a16:creationId xmlns:a16="http://schemas.microsoft.com/office/drawing/2014/main" id="{92EFB5E0-7088-4302-8BF7-CA1EC643846C}"/>
                  </a:ext>
                </a:extLst>
              </p:cNvPr>
              <p:cNvSpPr/>
              <p:nvPr/>
            </p:nvSpPr>
            <p:spPr bwMode="auto">
              <a:xfrm>
                <a:off x="6888163" y="3548063"/>
                <a:ext cx="120650" cy="209550"/>
              </a:xfrm>
              <a:custGeom>
                <a:avLst/>
                <a:gdLst>
                  <a:gd name="T0" fmla="*/ 0 w 49"/>
                  <a:gd name="T1" fmla="*/ 70 h 85"/>
                  <a:gd name="T2" fmla="*/ 0 w 49"/>
                  <a:gd name="T3" fmla="*/ 74 h 85"/>
                  <a:gd name="T4" fmla="*/ 3 w 49"/>
                  <a:gd name="T5" fmla="*/ 77 h 85"/>
                  <a:gd name="T6" fmla="*/ 17 w 49"/>
                  <a:gd name="T7" fmla="*/ 84 h 85"/>
                  <a:gd name="T8" fmla="*/ 22 w 49"/>
                  <a:gd name="T9" fmla="*/ 85 h 85"/>
                  <a:gd name="T10" fmla="*/ 29 w 49"/>
                  <a:gd name="T11" fmla="*/ 80 h 85"/>
                  <a:gd name="T12" fmla="*/ 46 w 49"/>
                  <a:gd name="T13" fmla="*/ 41 h 85"/>
                  <a:gd name="T14" fmla="*/ 44 w 49"/>
                  <a:gd name="T15" fmla="*/ 6 h 85"/>
                  <a:gd name="T16" fmla="*/ 26 w 49"/>
                  <a:gd name="T17" fmla="*/ 18 h 85"/>
                  <a:gd name="T18" fmla="*/ 0 w 49"/>
                  <a:gd name="T19" fmla="*/ 7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85">
                    <a:moveTo>
                      <a:pt x="0" y="70"/>
                    </a:moveTo>
                    <a:cubicBezTo>
                      <a:pt x="0" y="71"/>
                      <a:pt x="0" y="73"/>
                      <a:pt x="0" y="74"/>
                    </a:cubicBezTo>
                    <a:cubicBezTo>
                      <a:pt x="1" y="76"/>
                      <a:pt x="2" y="77"/>
                      <a:pt x="3" y="77"/>
                    </a:cubicBezTo>
                    <a:cubicBezTo>
                      <a:pt x="7" y="81"/>
                      <a:pt x="12" y="83"/>
                      <a:pt x="17" y="84"/>
                    </a:cubicBezTo>
                    <a:cubicBezTo>
                      <a:pt x="19" y="85"/>
                      <a:pt x="21" y="85"/>
                      <a:pt x="22" y="85"/>
                    </a:cubicBezTo>
                    <a:cubicBezTo>
                      <a:pt x="25" y="84"/>
                      <a:pt x="28" y="83"/>
                      <a:pt x="29" y="80"/>
                    </a:cubicBezTo>
                    <a:cubicBezTo>
                      <a:pt x="39" y="69"/>
                      <a:pt x="45" y="55"/>
                      <a:pt x="46" y="41"/>
                    </a:cubicBezTo>
                    <a:cubicBezTo>
                      <a:pt x="47" y="34"/>
                      <a:pt x="49" y="10"/>
                      <a:pt x="44" y="6"/>
                    </a:cubicBezTo>
                    <a:cubicBezTo>
                      <a:pt x="38" y="0"/>
                      <a:pt x="30" y="13"/>
                      <a:pt x="26" y="18"/>
                    </a:cubicBezTo>
                    <a:cubicBezTo>
                      <a:pt x="14" y="33"/>
                      <a:pt x="5" y="51"/>
                      <a:pt x="0"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4" name="ïṥļïḓè">
                <a:extLst>
                  <a:ext uri="{FF2B5EF4-FFF2-40B4-BE49-F238E27FC236}">
                    <a16:creationId xmlns:a16="http://schemas.microsoft.com/office/drawing/2014/main" id="{C3F2153A-B20C-4550-9C55-B28085FA844C}"/>
                  </a:ext>
                </a:extLst>
              </p:cNvPr>
              <p:cNvSpPr/>
              <p:nvPr/>
            </p:nvSpPr>
            <p:spPr bwMode="auto">
              <a:xfrm>
                <a:off x="6407151" y="3889376"/>
                <a:ext cx="833438" cy="452438"/>
              </a:xfrm>
              <a:custGeom>
                <a:avLst/>
                <a:gdLst>
                  <a:gd name="T0" fmla="*/ 331 w 338"/>
                  <a:gd name="T1" fmla="*/ 53 h 184"/>
                  <a:gd name="T2" fmla="*/ 317 w 338"/>
                  <a:gd name="T3" fmla="*/ 131 h 184"/>
                  <a:gd name="T4" fmla="*/ 224 w 338"/>
                  <a:gd name="T5" fmla="*/ 140 h 184"/>
                  <a:gd name="T6" fmla="*/ 146 w 338"/>
                  <a:gd name="T7" fmla="*/ 95 h 184"/>
                  <a:gd name="T8" fmla="*/ 119 w 338"/>
                  <a:gd name="T9" fmla="*/ 95 h 184"/>
                  <a:gd name="T10" fmla="*/ 77 w 338"/>
                  <a:gd name="T11" fmla="*/ 174 h 184"/>
                  <a:gd name="T12" fmla="*/ 49 w 338"/>
                  <a:gd name="T13" fmla="*/ 180 h 184"/>
                  <a:gd name="T14" fmla="*/ 6 w 338"/>
                  <a:gd name="T15" fmla="*/ 177 h 184"/>
                  <a:gd name="T16" fmla="*/ 46 w 338"/>
                  <a:gd name="T17" fmla="*/ 155 h 184"/>
                  <a:gd name="T18" fmla="*/ 103 w 338"/>
                  <a:gd name="T19" fmla="*/ 7 h 184"/>
                  <a:gd name="T20" fmla="*/ 219 w 338"/>
                  <a:gd name="T21" fmla="*/ 50 h 184"/>
                  <a:gd name="T22" fmla="*/ 331 w 338"/>
                  <a:gd name="T23" fmla="*/ 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184">
                    <a:moveTo>
                      <a:pt x="331" y="53"/>
                    </a:moveTo>
                    <a:cubicBezTo>
                      <a:pt x="331" y="53"/>
                      <a:pt x="338" y="124"/>
                      <a:pt x="317" y="131"/>
                    </a:cubicBezTo>
                    <a:cubicBezTo>
                      <a:pt x="297" y="138"/>
                      <a:pt x="250" y="149"/>
                      <a:pt x="224" y="140"/>
                    </a:cubicBezTo>
                    <a:cubicBezTo>
                      <a:pt x="196" y="128"/>
                      <a:pt x="170" y="113"/>
                      <a:pt x="146" y="95"/>
                    </a:cubicBezTo>
                    <a:cubicBezTo>
                      <a:pt x="129" y="81"/>
                      <a:pt x="127" y="75"/>
                      <a:pt x="119" y="95"/>
                    </a:cubicBezTo>
                    <a:cubicBezTo>
                      <a:pt x="77" y="174"/>
                      <a:pt x="77" y="174"/>
                      <a:pt x="77" y="174"/>
                    </a:cubicBezTo>
                    <a:cubicBezTo>
                      <a:pt x="77" y="174"/>
                      <a:pt x="79" y="178"/>
                      <a:pt x="49" y="180"/>
                    </a:cubicBezTo>
                    <a:cubicBezTo>
                      <a:pt x="20" y="182"/>
                      <a:pt x="0" y="184"/>
                      <a:pt x="6" y="177"/>
                    </a:cubicBezTo>
                    <a:cubicBezTo>
                      <a:pt x="12" y="170"/>
                      <a:pt x="46" y="155"/>
                      <a:pt x="46" y="155"/>
                    </a:cubicBezTo>
                    <a:cubicBezTo>
                      <a:pt x="46" y="155"/>
                      <a:pt x="87" y="13"/>
                      <a:pt x="103" y="7"/>
                    </a:cubicBezTo>
                    <a:cubicBezTo>
                      <a:pt x="120" y="0"/>
                      <a:pt x="219" y="50"/>
                      <a:pt x="219" y="50"/>
                    </a:cubicBezTo>
                    <a:lnTo>
                      <a:pt x="331" y="53"/>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5" name="îşļïde">
                <a:extLst>
                  <a:ext uri="{FF2B5EF4-FFF2-40B4-BE49-F238E27FC236}">
                    <a16:creationId xmlns:a16="http://schemas.microsoft.com/office/drawing/2014/main" id="{335C14D1-C307-4549-8721-40811CC1B8EB}"/>
                  </a:ext>
                </a:extLst>
              </p:cNvPr>
              <p:cNvSpPr/>
              <p:nvPr/>
            </p:nvSpPr>
            <p:spPr bwMode="auto">
              <a:xfrm>
                <a:off x="6653213" y="3971926"/>
                <a:ext cx="320675" cy="209550"/>
              </a:xfrm>
              <a:custGeom>
                <a:avLst/>
                <a:gdLst>
                  <a:gd name="T0" fmla="*/ 112 w 130"/>
                  <a:gd name="T1" fmla="*/ 42 h 85"/>
                  <a:gd name="T2" fmla="*/ 130 w 130"/>
                  <a:gd name="T3" fmla="*/ 31 h 85"/>
                  <a:gd name="T4" fmla="*/ 43 w 130"/>
                  <a:gd name="T5" fmla="*/ 0 h 85"/>
                  <a:gd name="T6" fmla="*/ 34 w 130"/>
                  <a:gd name="T7" fmla="*/ 0 h 85"/>
                  <a:gd name="T8" fmla="*/ 21 w 130"/>
                  <a:gd name="T9" fmla="*/ 12 h 85"/>
                  <a:gd name="T10" fmla="*/ 0 w 130"/>
                  <a:gd name="T11" fmla="*/ 85 h 85"/>
                  <a:gd name="T12" fmla="*/ 11 w 130"/>
                  <a:gd name="T13" fmla="*/ 70 h 85"/>
                  <a:gd name="T14" fmla="*/ 24 w 130"/>
                  <a:gd name="T15" fmla="*/ 51 h 85"/>
                  <a:gd name="T16" fmla="*/ 29 w 130"/>
                  <a:gd name="T17" fmla="*/ 48 h 85"/>
                  <a:gd name="T18" fmla="*/ 35 w 130"/>
                  <a:gd name="T19" fmla="*/ 50 h 85"/>
                  <a:gd name="T20" fmla="*/ 54 w 130"/>
                  <a:gd name="T21" fmla="*/ 64 h 85"/>
                  <a:gd name="T22" fmla="*/ 71 w 130"/>
                  <a:gd name="T23" fmla="*/ 68 h 85"/>
                  <a:gd name="T24" fmla="*/ 112 w 130"/>
                  <a:gd name="T25"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85">
                    <a:moveTo>
                      <a:pt x="112" y="42"/>
                    </a:moveTo>
                    <a:cubicBezTo>
                      <a:pt x="118" y="39"/>
                      <a:pt x="125" y="36"/>
                      <a:pt x="130" y="31"/>
                    </a:cubicBezTo>
                    <a:cubicBezTo>
                      <a:pt x="104" y="14"/>
                      <a:pt x="74" y="3"/>
                      <a:pt x="43" y="0"/>
                    </a:cubicBezTo>
                    <a:cubicBezTo>
                      <a:pt x="40" y="0"/>
                      <a:pt x="37" y="0"/>
                      <a:pt x="34" y="0"/>
                    </a:cubicBezTo>
                    <a:cubicBezTo>
                      <a:pt x="29" y="3"/>
                      <a:pt x="24" y="7"/>
                      <a:pt x="21" y="12"/>
                    </a:cubicBezTo>
                    <a:cubicBezTo>
                      <a:pt x="8" y="34"/>
                      <a:pt x="3" y="60"/>
                      <a:pt x="0" y="85"/>
                    </a:cubicBezTo>
                    <a:cubicBezTo>
                      <a:pt x="6" y="83"/>
                      <a:pt x="8" y="76"/>
                      <a:pt x="11" y="70"/>
                    </a:cubicBezTo>
                    <a:cubicBezTo>
                      <a:pt x="14" y="63"/>
                      <a:pt x="19" y="56"/>
                      <a:pt x="24" y="51"/>
                    </a:cubicBezTo>
                    <a:cubicBezTo>
                      <a:pt x="25" y="50"/>
                      <a:pt x="27" y="49"/>
                      <a:pt x="29" y="48"/>
                    </a:cubicBezTo>
                    <a:cubicBezTo>
                      <a:pt x="31" y="48"/>
                      <a:pt x="33" y="49"/>
                      <a:pt x="35" y="50"/>
                    </a:cubicBezTo>
                    <a:cubicBezTo>
                      <a:pt x="42" y="54"/>
                      <a:pt x="48" y="58"/>
                      <a:pt x="54" y="64"/>
                    </a:cubicBezTo>
                    <a:cubicBezTo>
                      <a:pt x="61" y="70"/>
                      <a:pt x="62" y="73"/>
                      <a:pt x="71" y="68"/>
                    </a:cubicBezTo>
                    <a:cubicBezTo>
                      <a:pt x="85" y="60"/>
                      <a:pt x="97" y="49"/>
                      <a:pt x="112" y="42"/>
                    </a:cubicBezTo>
                    <a:close/>
                  </a:path>
                </a:pathLst>
              </a:custGeom>
              <a:gradFill>
                <a:gsLst>
                  <a:gs pos="0">
                    <a:schemeClr val="tx1">
                      <a:alpha val="52000"/>
                    </a:schemeClr>
                  </a:gs>
                  <a:gs pos="100000">
                    <a:schemeClr val="tx1">
                      <a:alpha val="0"/>
                    </a:schemeClr>
                  </a:gs>
                </a:gsLst>
                <a:lin ang="16200000" scaled="0"/>
              </a:gradFill>
              <a:ln>
                <a:noFill/>
              </a:ln>
            </p:spPr>
            <p:txBody>
              <a:bodyPr anchor="ctr"/>
              <a:lstStyle/>
              <a:p>
                <a:pPr algn="ctr"/>
                <a:endParaRPr/>
              </a:p>
            </p:txBody>
          </p:sp>
          <p:sp>
            <p:nvSpPr>
              <p:cNvPr id="566" name="iṣļïḍè">
                <a:extLst>
                  <a:ext uri="{FF2B5EF4-FFF2-40B4-BE49-F238E27FC236}">
                    <a16:creationId xmlns:a16="http://schemas.microsoft.com/office/drawing/2014/main" id="{58E5E241-2E2E-4F80-A94D-316CB0F7B355}"/>
                  </a:ext>
                </a:extLst>
              </p:cNvPr>
              <p:cNvSpPr/>
              <p:nvPr/>
            </p:nvSpPr>
            <p:spPr bwMode="auto">
              <a:xfrm>
                <a:off x="6910388" y="3484563"/>
                <a:ext cx="350838" cy="536575"/>
              </a:xfrm>
              <a:custGeom>
                <a:avLst/>
                <a:gdLst>
                  <a:gd name="T0" fmla="*/ 22 w 142"/>
                  <a:gd name="T1" fmla="*/ 48 h 218"/>
                  <a:gd name="T2" fmla="*/ 0 w 142"/>
                  <a:gd name="T3" fmla="*/ 169 h 218"/>
                  <a:gd name="T4" fmla="*/ 12 w 142"/>
                  <a:gd name="T5" fmla="*/ 205 h 218"/>
                  <a:gd name="T6" fmla="*/ 34 w 142"/>
                  <a:gd name="T7" fmla="*/ 213 h 218"/>
                  <a:gd name="T8" fmla="*/ 90 w 142"/>
                  <a:gd name="T9" fmla="*/ 215 h 218"/>
                  <a:gd name="T10" fmla="*/ 135 w 142"/>
                  <a:gd name="T11" fmla="*/ 185 h 218"/>
                  <a:gd name="T12" fmla="*/ 141 w 142"/>
                  <a:gd name="T13" fmla="*/ 143 h 218"/>
                  <a:gd name="T14" fmla="*/ 106 w 142"/>
                  <a:gd name="T15" fmla="*/ 25 h 218"/>
                  <a:gd name="T16" fmla="*/ 62 w 142"/>
                  <a:gd name="T17" fmla="*/ 5 h 218"/>
                  <a:gd name="T18" fmla="*/ 22 w 142"/>
                  <a:gd name="T19" fmla="*/ 4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218">
                    <a:moveTo>
                      <a:pt x="22" y="48"/>
                    </a:moveTo>
                    <a:cubicBezTo>
                      <a:pt x="7" y="86"/>
                      <a:pt x="0" y="128"/>
                      <a:pt x="0" y="169"/>
                    </a:cubicBezTo>
                    <a:cubicBezTo>
                      <a:pt x="0" y="182"/>
                      <a:pt x="1" y="197"/>
                      <a:pt x="12" y="205"/>
                    </a:cubicBezTo>
                    <a:cubicBezTo>
                      <a:pt x="18" y="210"/>
                      <a:pt x="26" y="212"/>
                      <a:pt x="34" y="213"/>
                    </a:cubicBezTo>
                    <a:cubicBezTo>
                      <a:pt x="52" y="215"/>
                      <a:pt x="71" y="218"/>
                      <a:pt x="90" y="215"/>
                    </a:cubicBezTo>
                    <a:cubicBezTo>
                      <a:pt x="108" y="212"/>
                      <a:pt x="126" y="202"/>
                      <a:pt x="135" y="185"/>
                    </a:cubicBezTo>
                    <a:cubicBezTo>
                      <a:pt x="141" y="172"/>
                      <a:pt x="142" y="157"/>
                      <a:pt x="141" y="143"/>
                    </a:cubicBezTo>
                    <a:cubicBezTo>
                      <a:pt x="141" y="103"/>
                      <a:pt x="137" y="54"/>
                      <a:pt x="106" y="25"/>
                    </a:cubicBezTo>
                    <a:cubicBezTo>
                      <a:pt x="94" y="14"/>
                      <a:pt x="79" y="0"/>
                      <a:pt x="62" y="5"/>
                    </a:cubicBezTo>
                    <a:cubicBezTo>
                      <a:pt x="41" y="11"/>
                      <a:pt x="30" y="30"/>
                      <a:pt x="2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7" name="íšliďe">
                <a:extLst>
                  <a:ext uri="{FF2B5EF4-FFF2-40B4-BE49-F238E27FC236}">
                    <a16:creationId xmlns:a16="http://schemas.microsoft.com/office/drawing/2014/main" id="{824F1A46-C26F-404D-9336-AA4F103816F3}"/>
                  </a:ext>
                </a:extLst>
              </p:cNvPr>
              <p:cNvSpPr/>
              <p:nvPr/>
            </p:nvSpPr>
            <p:spPr bwMode="auto">
              <a:xfrm>
                <a:off x="6996113" y="3443288"/>
                <a:ext cx="71438" cy="134938"/>
              </a:xfrm>
              <a:custGeom>
                <a:avLst/>
                <a:gdLst>
                  <a:gd name="T0" fmla="*/ 5 w 29"/>
                  <a:gd name="T1" fmla="*/ 46 h 55"/>
                  <a:gd name="T2" fmla="*/ 7 w 29"/>
                  <a:gd name="T3" fmla="*/ 54 h 55"/>
                  <a:gd name="T4" fmla="*/ 11 w 29"/>
                  <a:gd name="T5" fmla="*/ 55 h 55"/>
                  <a:gd name="T6" fmla="*/ 22 w 29"/>
                  <a:gd name="T7" fmla="*/ 46 h 55"/>
                  <a:gd name="T8" fmla="*/ 28 w 29"/>
                  <a:gd name="T9" fmla="*/ 22 h 55"/>
                  <a:gd name="T10" fmla="*/ 17 w 29"/>
                  <a:gd name="T11" fmla="*/ 3 h 55"/>
                  <a:gd name="T12" fmla="*/ 11 w 29"/>
                  <a:gd name="T13" fmla="*/ 2 h 55"/>
                  <a:gd name="T14" fmla="*/ 10 w 29"/>
                  <a:gd name="T15" fmla="*/ 2 h 55"/>
                  <a:gd name="T16" fmla="*/ 2 w 29"/>
                  <a:gd name="T17" fmla="*/ 11 h 55"/>
                  <a:gd name="T18" fmla="*/ 2 w 29"/>
                  <a:gd name="T19" fmla="*/ 20 h 55"/>
                  <a:gd name="T20" fmla="*/ 5 w 29"/>
                  <a:gd name="T21" fmla="*/ 4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55">
                    <a:moveTo>
                      <a:pt x="5" y="46"/>
                    </a:moveTo>
                    <a:cubicBezTo>
                      <a:pt x="5" y="49"/>
                      <a:pt x="5" y="53"/>
                      <a:pt x="7" y="54"/>
                    </a:cubicBezTo>
                    <a:cubicBezTo>
                      <a:pt x="8" y="55"/>
                      <a:pt x="9" y="55"/>
                      <a:pt x="11" y="55"/>
                    </a:cubicBezTo>
                    <a:cubicBezTo>
                      <a:pt x="16" y="54"/>
                      <a:pt x="20" y="50"/>
                      <a:pt x="22" y="46"/>
                    </a:cubicBezTo>
                    <a:cubicBezTo>
                      <a:pt x="27" y="39"/>
                      <a:pt x="29" y="30"/>
                      <a:pt x="28" y="22"/>
                    </a:cubicBezTo>
                    <a:cubicBezTo>
                      <a:pt x="27" y="15"/>
                      <a:pt x="23" y="8"/>
                      <a:pt x="17" y="3"/>
                    </a:cubicBezTo>
                    <a:cubicBezTo>
                      <a:pt x="16" y="1"/>
                      <a:pt x="13" y="0"/>
                      <a:pt x="11" y="2"/>
                    </a:cubicBezTo>
                    <a:cubicBezTo>
                      <a:pt x="10" y="2"/>
                      <a:pt x="10" y="2"/>
                      <a:pt x="10" y="2"/>
                    </a:cubicBezTo>
                    <a:cubicBezTo>
                      <a:pt x="7" y="5"/>
                      <a:pt x="4" y="8"/>
                      <a:pt x="2" y="11"/>
                    </a:cubicBezTo>
                    <a:cubicBezTo>
                      <a:pt x="0" y="14"/>
                      <a:pt x="1" y="16"/>
                      <a:pt x="2" y="20"/>
                    </a:cubicBezTo>
                    <a:cubicBezTo>
                      <a:pt x="4" y="29"/>
                      <a:pt x="5" y="37"/>
                      <a:pt x="5" y="46"/>
                    </a:cubicBezTo>
                    <a:close/>
                  </a:path>
                </a:pathLst>
              </a:custGeom>
              <a:solidFill>
                <a:srgbClr val="FFE8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8" name="iṣḻiḍé">
                <a:extLst>
                  <a:ext uri="{FF2B5EF4-FFF2-40B4-BE49-F238E27FC236}">
                    <a16:creationId xmlns:a16="http://schemas.microsoft.com/office/drawing/2014/main" id="{863F83AE-99BA-4DB9-8BF3-1CC80D65B61D}"/>
                  </a:ext>
                </a:extLst>
              </p:cNvPr>
              <p:cNvSpPr/>
              <p:nvPr/>
            </p:nvSpPr>
            <p:spPr bwMode="auto">
              <a:xfrm>
                <a:off x="6586538" y="3689351"/>
                <a:ext cx="439738" cy="384175"/>
              </a:xfrm>
              <a:custGeom>
                <a:avLst/>
                <a:gdLst>
                  <a:gd name="T0" fmla="*/ 0 w 277"/>
                  <a:gd name="T1" fmla="*/ 0 h 242"/>
                  <a:gd name="T2" fmla="*/ 31 w 277"/>
                  <a:gd name="T3" fmla="*/ 166 h 242"/>
                  <a:gd name="T4" fmla="*/ 134 w 277"/>
                  <a:gd name="T5" fmla="*/ 242 h 242"/>
                  <a:gd name="T6" fmla="*/ 277 w 277"/>
                  <a:gd name="T7" fmla="*/ 195 h 242"/>
                  <a:gd name="T8" fmla="*/ 249 w 277"/>
                  <a:gd name="T9" fmla="*/ 174 h 242"/>
                  <a:gd name="T10" fmla="*/ 167 w 277"/>
                  <a:gd name="T11" fmla="*/ 98 h 242"/>
                  <a:gd name="T12" fmla="*/ 117 w 277"/>
                  <a:gd name="T13" fmla="*/ 115 h 242"/>
                  <a:gd name="T14" fmla="*/ 109 w 277"/>
                  <a:gd name="T15" fmla="*/ 76 h 242"/>
                  <a:gd name="T16" fmla="*/ 0 w 277"/>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42">
                    <a:moveTo>
                      <a:pt x="0" y="0"/>
                    </a:moveTo>
                    <a:lnTo>
                      <a:pt x="31" y="166"/>
                    </a:lnTo>
                    <a:lnTo>
                      <a:pt x="134" y="242"/>
                    </a:lnTo>
                    <a:lnTo>
                      <a:pt x="277" y="195"/>
                    </a:lnTo>
                    <a:lnTo>
                      <a:pt x="249" y="174"/>
                    </a:lnTo>
                    <a:lnTo>
                      <a:pt x="167" y="98"/>
                    </a:lnTo>
                    <a:lnTo>
                      <a:pt x="117" y="115"/>
                    </a:lnTo>
                    <a:lnTo>
                      <a:pt x="109" y="76"/>
                    </a:lnTo>
                    <a:lnTo>
                      <a:pt x="0" y="0"/>
                    </a:lnTo>
                    <a:close/>
                  </a:path>
                </a:pathLst>
              </a:custGeom>
              <a:solidFill>
                <a:srgbClr val="688E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9" name="iṩlíḓé">
                <a:extLst>
                  <a:ext uri="{FF2B5EF4-FFF2-40B4-BE49-F238E27FC236}">
                    <a16:creationId xmlns:a16="http://schemas.microsoft.com/office/drawing/2014/main" id="{647ED1E1-07E2-4B80-BC07-571288DD9CCA}"/>
                  </a:ext>
                </a:extLst>
              </p:cNvPr>
              <p:cNvSpPr/>
              <p:nvPr/>
            </p:nvSpPr>
            <p:spPr bwMode="auto">
              <a:xfrm>
                <a:off x="6772276" y="3844926"/>
                <a:ext cx="212725" cy="192088"/>
              </a:xfrm>
              <a:custGeom>
                <a:avLst/>
                <a:gdLst>
                  <a:gd name="T0" fmla="*/ 0 w 86"/>
                  <a:gd name="T1" fmla="*/ 11 h 78"/>
                  <a:gd name="T2" fmla="*/ 12 w 86"/>
                  <a:gd name="T3" fmla="*/ 76 h 78"/>
                  <a:gd name="T4" fmla="*/ 86 w 86"/>
                  <a:gd name="T5" fmla="*/ 55 h 78"/>
                  <a:gd name="T6" fmla="*/ 32 w 86"/>
                  <a:gd name="T7" fmla="*/ 0 h 78"/>
                  <a:gd name="T8" fmla="*/ 0 w 86"/>
                  <a:gd name="T9" fmla="*/ 11 h 78"/>
                </a:gdLst>
                <a:ahLst/>
                <a:cxnLst>
                  <a:cxn ang="0">
                    <a:pos x="T0" y="T1"/>
                  </a:cxn>
                  <a:cxn ang="0">
                    <a:pos x="T2" y="T3"/>
                  </a:cxn>
                  <a:cxn ang="0">
                    <a:pos x="T4" y="T5"/>
                  </a:cxn>
                  <a:cxn ang="0">
                    <a:pos x="T6" y="T7"/>
                  </a:cxn>
                  <a:cxn ang="0">
                    <a:pos x="T8" y="T9"/>
                  </a:cxn>
                </a:cxnLst>
                <a:rect l="0" t="0" r="r" b="b"/>
                <a:pathLst>
                  <a:path w="86" h="78">
                    <a:moveTo>
                      <a:pt x="0" y="11"/>
                    </a:moveTo>
                    <a:cubicBezTo>
                      <a:pt x="0" y="11"/>
                      <a:pt x="12" y="74"/>
                      <a:pt x="12" y="76"/>
                    </a:cubicBezTo>
                    <a:cubicBezTo>
                      <a:pt x="12" y="78"/>
                      <a:pt x="86" y="55"/>
                      <a:pt x="86" y="55"/>
                    </a:cubicBezTo>
                    <a:cubicBezTo>
                      <a:pt x="32" y="0"/>
                      <a:pt x="32" y="0"/>
                      <a:pt x="32" y="0"/>
                    </a:cubicBezTo>
                    <a:lnTo>
                      <a:pt x="0" y="11"/>
                    </a:lnTo>
                    <a:close/>
                  </a:path>
                </a:pathLst>
              </a:custGeom>
              <a:gradFill>
                <a:gsLst>
                  <a:gs pos="0">
                    <a:schemeClr val="tx1">
                      <a:alpha val="52000"/>
                    </a:schemeClr>
                  </a:gs>
                  <a:gs pos="100000">
                    <a:srgbClr val="688EFD">
                      <a:alpha val="0"/>
                    </a:srgbClr>
                  </a:gs>
                </a:gsLst>
                <a:lin ang="16200000" scaled="0"/>
              </a:gradFill>
              <a:ln>
                <a:noFill/>
              </a:ln>
            </p:spPr>
            <p:txBody>
              <a:bodyPr anchor="ctr"/>
              <a:lstStyle/>
              <a:p>
                <a:pPr algn="ctr"/>
                <a:endParaRPr/>
              </a:p>
            </p:txBody>
          </p:sp>
          <p:sp>
            <p:nvSpPr>
              <p:cNvPr id="570" name="ïṩlîḋe">
                <a:extLst>
                  <a:ext uri="{FF2B5EF4-FFF2-40B4-BE49-F238E27FC236}">
                    <a16:creationId xmlns:a16="http://schemas.microsoft.com/office/drawing/2014/main" id="{DF3A7FDA-0AD8-4A91-ABEA-88291B62A52E}"/>
                  </a:ext>
                </a:extLst>
              </p:cNvPr>
              <p:cNvSpPr/>
              <p:nvPr/>
            </p:nvSpPr>
            <p:spPr bwMode="auto">
              <a:xfrm>
                <a:off x="6934201" y="3635376"/>
                <a:ext cx="311150" cy="385763"/>
              </a:xfrm>
              <a:custGeom>
                <a:avLst/>
                <a:gdLst>
                  <a:gd name="T0" fmla="*/ 62 w 126"/>
                  <a:gd name="T1" fmla="*/ 0 h 157"/>
                  <a:gd name="T2" fmla="*/ 54 w 126"/>
                  <a:gd name="T3" fmla="*/ 69 h 157"/>
                  <a:gd name="T4" fmla="*/ 70 w 126"/>
                  <a:gd name="T5" fmla="*/ 80 h 157"/>
                  <a:gd name="T6" fmla="*/ 33 w 126"/>
                  <a:gd name="T7" fmla="*/ 111 h 157"/>
                  <a:gd name="T8" fmla="*/ 7 w 126"/>
                  <a:gd name="T9" fmla="*/ 144 h 157"/>
                  <a:gd name="T10" fmla="*/ 57 w 126"/>
                  <a:gd name="T11" fmla="*/ 153 h 157"/>
                  <a:gd name="T12" fmla="*/ 113 w 126"/>
                  <a:gd name="T13" fmla="*/ 136 h 157"/>
                  <a:gd name="T14" fmla="*/ 120 w 126"/>
                  <a:gd name="T15" fmla="*/ 57 h 157"/>
                  <a:gd name="T16" fmla="*/ 62 w 126"/>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57">
                    <a:moveTo>
                      <a:pt x="62" y="0"/>
                    </a:moveTo>
                    <a:cubicBezTo>
                      <a:pt x="62" y="0"/>
                      <a:pt x="51" y="64"/>
                      <a:pt x="54" y="69"/>
                    </a:cubicBezTo>
                    <a:cubicBezTo>
                      <a:pt x="56" y="74"/>
                      <a:pt x="70" y="80"/>
                      <a:pt x="70" y="80"/>
                    </a:cubicBezTo>
                    <a:cubicBezTo>
                      <a:pt x="70" y="80"/>
                      <a:pt x="66" y="105"/>
                      <a:pt x="33" y="111"/>
                    </a:cubicBezTo>
                    <a:cubicBezTo>
                      <a:pt x="0" y="117"/>
                      <a:pt x="7" y="144"/>
                      <a:pt x="7" y="144"/>
                    </a:cubicBezTo>
                    <a:cubicBezTo>
                      <a:pt x="7" y="144"/>
                      <a:pt x="25" y="157"/>
                      <a:pt x="57" y="153"/>
                    </a:cubicBezTo>
                    <a:cubicBezTo>
                      <a:pt x="89" y="149"/>
                      <a:pt x="105" y="148"/>
                      <a:pt x="113" y="136"/>
                    </a:cubicBezTo>
                    <a:cubicBezTo>
                      <a:pt x="120" y="123"/>
                      <a:pt x="126" y="76"/>
                      <a:pt x="120" y="57"/>
                    </a:cubicBezTo>
                    <a:cubicBezTo>
                      <a:pt x="115" y="38"/>
                      <a:pt x="62" y="0"/>
                      <a:pt x="62" y="0"/>
                    </a:cubicBezTo>
                    <a:close/>
                  </a:path>
                </a:pathLst>
              </a:custGeom>
              <a:gradFill>
                <a:gsLst>
                  <a:gs pos="0">
                    <a:schemeClr val="tx1">
                      <a:alpha val="19000"/>
                    </a:schemeClr>
                  </a:gs>
                  <a:gs pos="100000">
                    <a:schemeClr val="tx1">
                      <a:alpha val="0"/>
                    </a:schemeClr>
                  </a:gs>
                </a:gsLst>
                <a:lin ang="16200000" scaled="0"/>
              </a:gradFill>
              <a:ln>
                <a:noFill/>
              </a:ln>
            </p:spPr>
            <p:txBody>
              <a:bodyPr anchor="ctr"/>
              <a:lstStyle/>
              <a:p>
                <a:pPr algn="ctr"/>
                <a:endParaRPr/>
              </a:p>
            </p:txBody>
          </p:sp>
          <p:sp>
            <p:nvSpPr>
              <p:cNvPr id="571" name="îsḷíḋé">
                <a:extLst>
                  <a:ext uri="{FF2B5EF4-FFF2-40B4-BE49-F238E27FC236}">
                    <a16:creationId xmlns:a16="http://schemas.microsoft.com/office/drawing/2014/main" id="{9A6A8D34-0EB3-4FD4-81FB-02DC3CE26EE4}"/>
                  </a:ext>
                </a:extLst>
              </p:cNvPr>
              <p:cNvSpPr/>
              <p:nvPr/>
            </p:nvSpPr>
            <p:spPr bwMode="auto">
              <a:xfrm>
                <a:off x="6786563" y="3698876"/>
                <a:ext cx="449263" cy="312738"/>
              </a:xfrm>
              <a:custGeom>
                <a:avLst/>
                <a:gdLst>
                  <a:gd name="T0" fmla="*/ 132 w 182"/>
                  <a:gd name="T1" fmla="*/ 71 h 127"/>
                  <a:gd name="T2" fmla="*/ 86 w 182"/>
                  <a:gd name="T3" fmla="*/ 91 h 127"/>
                  <a:gd name="T4" fmla="*/ 44 w 182"/>
                  <a:gd name="T5" fmla="*/ 98 h 127"/>
                  <a:gd name="T6" fmla="*/ 15 w 182"/>
                  <a:gd name="T7" fmla="*/ 104 h 127"/>
                  <a:gd name="T8" fmla="*/ 2 w 182"/>
                  <a:gd name="T9" fmla="*/ 127 h 127"/>
                  <a:gd name="T10" fmla="*/ 100 w 182"/>
                  <a:gd name="T11" fmla="*/ 121 h 127"/>
                  <a:gd name="T12" fmla="*/ 151 w 182"/>
                  <a:gd name="T13" fmla="*/ 113 h 127"/>
                  <a:gd name="T14" fmla="*/ 179 w 182"/>
                  <a:gd name="T15" fmla="*/ 91 h 127"/>
                  <a:gd name="T16" fmla="*/ 182 w 182"/>
                  <a:gd name="T17" fmla="*/ 77 h 127"/>
                  <a:gd name="T18" fmla="*/ 181 w 182"/>
                  <a:gd name="T19" fmla="*/ 41 h 127"/>
                  <a:gd name="T20" fmla="*/ 176 w 182"/>
                  <a:gd name="T21" fmla="*/ 17 h 127"/>
                  <a:gd name="T22" fmla="*/ 143 w 182"/>
                  <a:gd name="T23" fmla="*/ 19 h 127"/>
                  <a:gd name="T24" fmla="*/ 132 w 182"/>
                  <a:gd name="T25" fmla="*/ 7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127">
                    <a:moveTo>
                      <a:pt x="132" y="71"/>
                    </a:moveTo>
                    <a:cubicBezTo>
                      <a:pt x="120" y="83"/>
                      <a:pt x="103" y="88"/>
                      <a:pt x="86" y="91"/>
                    </a:cubicBezTo>
                    <a:cubicBezTo>
                      <a:pt x="72" y="94"/>
                      <a:pt x="58" y="96"/>
                      <a:pt x="44" y="98"/>
                    </a:cubicBezTo>
                    <a:cubicBezTo>
                      <a:pt x="34" y="98"/>
                      <a:pt x="24" y="99"/>
                      <a:pt x="15" y="104"/>
                    </a:cubicBezTo>
                    <a:cubicBezTo>
                      <a:pt x="7" y="108"/>
                      <a:pt x="0" y="118"/>
                      <a:pt x="2" y="127"/>
                    </a:cubicBezTo>
                    <a:cubicBezTo>
                      <a:pt x="34" y="125"/>
                      <a:pt x="67" y="123"/>
                      <a:pt x="100" y="121"/>
                    </a:cubicBezTo>
                    <a:cubicBezTo>
                      <a:pt x="117" y="120"/>
                      <a:pt x="135" y="119"/>
                      <a:pt x="151" y="113"/>
                    </a:cubicBezTo>
                    <a:cubicBezTo>
                      <a:pt x="163" y="109"/>
                      <a:pt x="175" y="102"/>
                      <a:pt x="179" y="91"/>
                    </a:cubicBezTo>
                    <a:cubicBezTo>
                      <a:pt x="181" y="86"/>
                      <a:pt x="182" y="82"/>
                      <a:pt x="182" y="77"/>
                    </a:cubicBezTo>
                    <a:cubicBezTo>
                      <a:pt x="182" y="65"/>
                      <a:pt x="182" y="53"/>
                      <a:pt x="181" y="41"/>
                    </a:cubicBezTo>
                    <a:cubicBezTo>
                      <a:pt x="181" y="32"/>
                      <a:pt x="179" y="24"/>
                      <a:pt x="176" y="17"/>
                    </a:cubicBezTo>
                    <a:cubicBezTo>
                      <a:pt x="168" y="0"/>
                      <a:pt x="146" y="1"/>
                      <a:pt x="143" y="19"/>
                    </a:cubicBezTo>
                    <a:cubicBezTo>
                      <a:pt x="140" y="39"/>
                      <a:pt x="149" y="55"/>
                      <a:pt x="132" y="71"/>
                    </a:cubicBezTo>
                    <a:close/>
                  </a:path>
                </a:pathLst>
              </a:custGeom>
              <a:solidFill>
                <a:srgbClr val="FFE8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2" name="îṩļíḑe">
                <a:extLst>
                  <a:ext uri="{FF2B5EF4-FFF2-40B4-BE49-F238E27FC236}">
                    <a16:creationId xmlns:a16="http://schemas.microsoft.com/office/drawing/2014/main" id="{A0ED55F3-9294-4AD6-8EFD-E147CC249134}"/>
                  </a:ext>
                </a:extLst>
              </p:cNvPr>
              <p:cNvSpPr/>
              <p:nvPr/>
            </p:nvSpPr>
            <p:spPr bwMode="auto">
              <a:xfrm>
                <a:off x="7070726" y="3511551"/>
                <a:ext cx="200025" cy="277813"/>
              </a:xfrm>
              <a:custGeom>
                <a:avLst/>
                <a:gdLst>
                  <a:gd name="T0" fmla="*/ 0 w 81"/>
                  <a:gd name="T1" fmla="*/ 39 h 113"/>
                  <a:gd name="T2" fmla="*/ 23 w 81"/>
                  <a:gd name="T3" fmla="*/ 113 h 113"/>
                  <a:gd name="T4" fmla="*/ 76 w 81"/>
                  <a:gd name="T5" fmla="*/ 103 h 113"/>
                  <a:gd name="T6" fmla="*/ 41 w 81"/>
                  <a:gd name="T7" fmla="*/ 14 h 113"/>
                  <a:gd name="T8" fmla="*/ 0 w 81"/>
                  <a:gd name="T9" fmla="*/ 39 h 113"/>
                </a:gdLst>
                <a:ahLst/>
                <a:cxnLst>
                  <a:cxn ang="0">
                    <a:pos x="T0" y="T1"/>
                  </a:cxn>
                  <a:cxn ang="0">
                    <a:pos x="T2" y="T3"/>
                  </a:cxn>
                  <a:cxn ang="0">
                    <a:pos x="T4" y="T5"/>
                  </a:cxn>
                  <a:cxn ang="0">
                    <a:pos x="T6" y="T7"/>
                  </a:cxn>
                  <a:cxn ang="0">
                    <a:pos x="T8" y="T9"/>
                  </a:cxn>
                </a:cxnLst>
                <a:rect l="0" t="0" r="r" b="b"/>
                <a:pathLst>
                  <a:path w="81" h="113">
                    <a:moveTo>
                      <a:pt x="0" y="39"/>
                    </a:moveTo>
                    <a:cubicBezTo>
                      <a:pt x="23" y="113"/>
                      <a:pt x="23" y="113"/>
                      <a:pt x="23" y="113"/>
                    </a:cubicBezTo>
                    <a:cubicBezTo>
                      <a:pt x="23" y="113"/>
                      <a:pt x="71" y="111"/>
                      <a:pt x="76" y="103"/>
                    </a:cubicBezTo>
                    <a:cubicBezTo>
                      <a:pt x="81" y="94"/>
                      <a:pt x="64" y="28"/>
                      <a:pt x="41" y="14"/>
                    </a:cubicBezTo>
                    <a:cubicBezTo>
                      <a:pt x="18" y="0"/>
                      <a:pt x="1" y="16"/>
                      <a:pt x="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3" name="íṧļîḓe">
                <a:extLst>
                  <a:ext uri="{FF2B5EF4-FFF2-40B4-BE49-F238E27FC236}">
                    <a16:creationId xmlns:a16="http://schemas.microsoft.com/office/drawing/2014/main" id="{048AC32F-32A0-4660-8309-D556BFD5C530}"/>
                  </a:ext>
                </a:extLst>
              </p:cNvPr>
              <p:cNvSpPr/>
              <p:nvPr/>
            </p:nvSpPr>
            <p:spPr bwMode="auto">
              <a:xfrm>
                <a:off x="6478588" y="4051301"/>
                <a:ext cx="730250" cy="717550"/>
              </a:xfrm>
              <a:custGeom>
                <a:avLst/>
                <a:gdLst>
                  <a:gd name="T0" fmla="*/ 211 w 296"/>
                  <a:gd name="T1" fmla="*/ 0 h 291"/>
                  <a:gd name="T2" fmla="*/ 40 w 296"/>
                  <a:gd name="T3" fmla="*/ 91 h 291"/>
                  <a:gd name="T4" fmla="*/ 26 w 296"/>
                  <a:gd name="T5" fmla="*/ 252 h 291"/>
                  <a:gd name="T6" fmla="*/ 0 w 296"/>
                  <a:gd name="T7" fmla="*/ 284 h 291"/>
                  <a:gd name="T8" fmla="*/ 36 w 296"/>
                  <a:gd name="T9" fmla="*/ 279 h 291"/>
                  <a:gd name="T10" fmla="*/ 68 w 296"/>
                  <a:gd name="T11" fmla="*/ 261 h 291"/>
                  <a:gd name="T12" fmla="*/ 98 w 296"/>
                  <a:gd name="T13" fmla="*/ 126 h 291"/>
                  <a:gd name="T14" fmla="*/ 288 w 296"/>
                  <a:gd name="T15" fmla="*/ 65 h 291"/>
                  <a:gd name="T16" fmla="*/ 272 w 296"/>
                  <a:gd name="T17" fmla="*/ 7 h 291"/>
                  <a:gd name="T18" fmla="*/ 211 w 296"/>
                  <a:gd name="T1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1">
                    <a:moveTo>
                      <a:pt x="211" y="0"/>
                    </a:moveTo>
                    <a:cubicBezTo>
                      <a:pt x="40" y="91"/>
                      <a:pt x="40" y="91"/>
                      <a:pt x="40" y="91"/>
                    </a:cubicBezTo>
                    <a:cubicBezTo>
                      <a:pt x="26" y="252"/>
                      <a:pt x="26" y="252"/>
                      <a:pt x="26" y="252"/>
                    </a:cubicBezTo>
                    <a:cubicBezTo>
                      <a:pt x="26" y="252"/>
                      <a:pt x="0" y="277"/>
                      <a:pt x="0" y="284"/>
                    </a:cubicBezTo>
                    <a:cubicBezTo>
                      <a:pt x="0" y="291"/>
                      <a:pt x="14" y="287"/>
                      <a:pt x="36" y="279"/>
                    </a:cubicBezTo>
                    <a:cubicBezTo>
                      <a:pt x="47" y="274"/>
                      <a:pt x="58" y="269"/>
                      <a:pt x="68" y="261"/>
                    </a:cubicBezTo>
                    <a:cubicBezTo>
                      <a:pt x="98" y="126"/>
                      <a:pt x="98" y="126"/>
                      <a:pt x="98" y="126"/>
                    </a:cubicBezTo>
                    <a:cubicBezTo>
                      <a:pt x="98" y="126"/>
                      <a:pt x="275" y="102"/>
                      <a:pt x="288" y="65"/>
                    </a:cubicBezTo>
                    <a:cubicBezTo>
                      <a:pt x="296" y="44"/>
                      <a:pt x="290" y="21"/>
                      <a:pt x="272" y="7"/>
                    </a:cubicBezTo>
                    <a:lnTo>
                      <a:pt x="21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4" name="îṥľiďé">
                <a:extLst>
                  <a:ext uri="{FF2B5EF4-FFF2-40B4-BE49-F238E27FC236}">
                    <a16:creationId xmlns:a16="http://schemas.microsoft.com/office/drawing/2014/main" id="{1650EFB0-054D-4631-99AC-E8E16DF21018}"/>
                  </a:ext>
                </a:extLst>
              </p:cNvPr>
              <p:cNvSpPr/>
              <p:nvPr/>
            </p:nvSpPr>
            <p:spPr bwMode="auto">
              <a:xfrm>
                <a:off x="6586538" y="3713163"/>
                <a:ext cx="198438" cy="350838"/>
              </a:xfrm>
              <a:custGeom>
                <a:avLst/>
                <a:gdLst>
                  <a:gd name="T0" fmla="*/ 22 w 125"/>
                  <a:gd name="T1" fmla="*/ 145 h 221"/>
                  <a:gd name="T2" fmla="*/ 125 w 125"/>
                  <a:gd name="T3" fmla="*/ 221 h 221"/>
                  <a:gd name="T4" fmla="*/ 94 w 125"/>
                  <a:gd name="T5" fmla="*/ 42 h 221"/>
                  <a:gd name="T6" fmla="*/ 0 w 125"/>
                  <a:gd name="T7" fmla="*/ 0 h 221"/>
                  <a:gd name="T8" fmla="*/ 22 w 125"/>
                  <a:gd name="T9" fmla="*/ 145 h 221"/>
                </a:gdLst>
                <a:ahLst/>
                <a:cxnLst>
                  <a:cxn ang="0">
                    <a:pos x="T0" y="T1"/>
                  </a:cxn>
                  <a:cxn ang="0">
                    <a:pos x="T2" y="T3"/>
                  </a:cxn>
                  <a:cxn ang="0">
                    <a:pos x="T4" y="T5"/>
                  </a:cxn>
                  <a:cxn ang="0">
                    <a:pos x="T6" y="T7"/>
                  </a:cxn>
                  <a:cxn ang="0">
                    <a:pos x="T8" y="T9"/>
                  </a:cxn>
                </a:cxnLst>
                <a:rect l="0" t="0" r="r" b="b"/>
                <a:pathLst>
                  <a:path w="125" h="221">
                    <a:moveTo>
                      <a:pt x="22" y="145"/>
                    </a:moveTo>
                    <a:lnTo>
                      <a:pt x="125" y="221"/>
                    </a:lnTo>
                    <a:lnTo>
                      <a:pt x="94" y="42"/>
                    </a:lnTo>
                    <a:lnTo>
                      <a:pt x="0" y="0"/>
                    </a:lnTo>
                    <a:lnTo>
                      <a:pt x="22" y="145"/>
                    </a:lnTo>
                    <a:close/>
                  </a:path>
                </a:pathLst>
              </a:custGeom>
              <a:gradFill>
                <a:gsLst>
                  <a:gs pos="0">
                    <a:schemeClr val="tx1">
                      <a:alpha val="52000"/>
                    </a:schemeClr>
                  </a:gs>
                  <a:gs pos="100000">
                    <a:schemeClr val="tx1">
                      <a:alpha val="9000"/>
                    </a:schemeClr>
                  </a:gs>
                </a:gsLst>
                <a:lin ang="16200000" scaled="0"/>
              </a:gradFill>
              <a:ln>
                <a:noFill/>
              </a:ln>
            </p:spPr>
            <p:txBody>
              <a:bodyPr anchor="ctr"/>
              <a:lstStyle/>
              <a:p>
                <a:pPr algn="ctr"/>
                <a:endParaRPr/>
              </a:p>
            </p:txBody>
          </p:sp>
          <p:sp>
            <p:nvSpPr>
              <p:cNvPr id="575" name="ïṧḻïdê">
                <a:extLst>
                  <a:ext uri="{FF2B5EF4-FFF2-40B4-BE49-F238E27FC236}">
                    <a16:creationId xmlns:a16="http://schemas.microsoft.com/office/drawing/2014/main" id="{9BBBC631-BBDF-4224-8B41-1A8E751259A9}"/>
                  </a:ext>
                </a:extLst>
              </p:cNvPr>
              <p:cNvSpPr/>
              <p:nvPr/>
            </p:nvSpPr>
            <p:spPr bwMode="auto">
              <a:xfrm>
                <a:off x="6835776" y="3311526"/>
                <a:ext cx="200025" cy="217488"/>
              </a:xfrm>
              <a:custGeom>
                <a:avLst/>
                <a:gdLst>
                  <a:gd name="T0" fmla="*/ 26 w 81"/>
                  <a:gd name="T1" fmla="*/ 69 h 88"/>
                  <a:gd name="T2" fmla="*/ 33 w 81"/>
                  <a:gd name="T3" fmla="*/ 79 h 88"/>
                  <a:gd name="T4" fmla="*/ 64 w 81"/>
                  <a:gd name="T5" fmla="*/ 83 h 88"/>
                  <a:gd name="T6" fmla="*/ 78 w 81"/>
                  <a:gd name="T7" fmla="*/ 65 h 88"/>
                  <a:gd name="T8" fmla="*/ 79 w 81"/>
                  <a:gd name="T9" fmla="*/ 41 h 88"/>
                  <a:gd name="T10" fmla="*/ 43 w 81"/>
                  <a:gd name="T11" fmla="*/ 1 h 88"/>
                  <a:gd name="T12" fmla="*/ 32 w 81"/>
                  <a:gd name="T13" fmla="*/ 1 h 88"/>
                  <a:gd name="T14" fmla="*/ 22 w 81"/>
                  <a:gd name="T15" fmla="*/ 5 h 88"/>
                  <a:gd name="T16" fmla="*/ 13 w 81"/>
                  <a:gd name="T17" fmla="*/ 13 h 88"/>
                  <a:gd name="T18" fmla="*/ 26 w 81"/>
                  <a:gd name="T1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8">
                    <a:moveTo>
                      <a:pt x="26" y="69"/>
                    </a:moveTo>
                    <a:cubicBezTo>
                      <a:pt x="28" y="73"/>
                      <a:pt x="30" y="76"/>
                      <a:pt x="33" y="79"/>
                    </a:cubicBezTo>
                    <a:cubicBezTo>
                      <a:pt x="41" y="87"/>
                      <a:pt x="54" y="88"/>
                      <a:pt x="64" y="83"/>
                    </a:cubicBezTo>
                    <a:cubicBezTo>
                      <a:pt x="71" y="79"/>
                      <a:pt x="76" y="72"/>
                      <a:pt x="78" y="65"/>
                    </a:cubicBezTo>
                    <a:cubicBezTo>
                      <a:pt x="80" y="57"/>
                      <a:pt x="81" y="49"/>
                      <a:pt x="79" y="41"/>
                    </a:cubicBezTo>
                    <a:cubicBezTo>
                      <a:pt x="78" y="21"/>
                      <a:pt x="63" y="4"/>
                      <a:pt x="43" y="1"/>
                    </a:cubicBezTo>
                    <a:cubicBezTo>
                      <a:pt x="39" y="0"/>
                      <a:pt x="35" y="0"/>
                      <a:pt x="32" y="1"/>
                    </a:cubicBezTo>
                    <a:cubicBezTo>
                      <a:pt x="28" y="2"/>
                      <a:pt x="25" y="3"/>
                      <a:pt x="22" y="5"/>
                    </a:cubicBezTo>
                    <a:cubicBezTo>
                      <a:pt x="19" y="7"/>
                      <a:pt x="16" y="10"/>
                      <a:pt x="13" y="13"/>
                    </a:cubicBezTo>
                    <a:cubicBezTo>
                      <a:pt x="0" y="28"/>
                      <a:pt x="18" y="56"/>
                      <a:pt x="26" y="69"/>
                    </a:cubicBezTo>
                    <a:close/>
                  </a:path>
                </a:pathLst>
              </a:custGeom>
              <a:solidFill>
                <a:srgbClr val="FFE8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6" name="iṥļiḑé">
                <a:extLst>
                  <a:ext uri="{FF2B5EF4-FFF2-40B4-BE49-F238E27FC236}">
                    <a16:creationId xmlns:a16="http://schemas.microsoft.com/office/drawing/2014/main" id="{5B429FD1-5074-48F1-8FAC-ADBD78A72C9A}"/>
                  </a:ext>
                </a:extLst>
              </p:cNvPr>
              <p:cNvSpPr/>
              <p:nvPr/>
            </p:nvSpPr>
            <p:spPr bwMode="auto">
              <a:xfrm>
                <a:off x="6816726" y="3267076"/>
                <a:ext cx="239713" cy="176213"/>
              </a:xfrm>
              <a:custGeom>
                <a:avLst/>
                <a:gdLst>
                  <a:gd name="T0" fmla="*/ 80 w 97"/>
                  <a:gd name="T1" fmla="*/ 59 h 71"/>
                  <a:gd name="T2" fmla="*/ 82 w 97"/>
                  <a:gd name="T3" fmla="*/ 54 h 71"/>
                  <a:gd name="T4" fmla="*/ 82 w 97"/>
                  <a:gd name="T5" fmla="*/ 49 h 71"/>
                  <a:gd name="T6" fmla="*/ 82 w 97"/>
                  <a:gd name="T7" fmla="*/ 47 h 71"/>
                  <a:gd name="T8" fmla="*/ 87 w 97"/>
                  <a:gd name="T9" fmla="*/ 48 h 71"/>
                  <a:gd name="T10" fmla="*/ 88 w 97"/>
                  <a:gd name="T11" fmla="*/ 61 h 71"/>
                  <a:gd name="T12" fmla="*/ 92 w 97"/>
                  <a:gd name="T13" fmla="*/ 71 h 71"/>
                  <a:gd name="T14" fmla="*/ 87 w 97"/>
                  <a:gd name="T15" fmla="*/ 24 h 71"/>
                  <a:gd name="T16" fmla="*/ 85 w 97"/>
                  <a:gd name="T17" fmla="*/ 20 h 71"/>
                  <a:gd name="T18" fmla="*/ 85 w 97"/>
                  <a:gd name="T19" fmla="*/ 11 h 71"/>
                  <a:gd name="T20" fmla="*/ 73 w 97"/>
                  <a:gd name="T21" fmla="*/ 1 h 71"/>
                  <a:gd name="T22" fmla="*/ 57 w 97"/>
                  <a:gd name="T23" fmla="*/ 1 h 71"/>
                  <a:gd name="T24" fmla="*/ 46 w 97"/>
                  <a:gd name="T25" fmla="*/ 0 h 71"/>
                  <a:gd name="T26" fmla="*/ 35 w 97"/>
                  <a:gd name="T27" fmla="*/ 2 h 71"/>
                  <a:gd name="T28" fmla="*/ 11 w 97"/>
                  <a:gd name="T29" fmla="*/ 14 h 71"/>
                  <a:gd name="T30" fmla="*/ 1 w 97"/>
                  <a:gd name="T31" fmla="*/ 44 h 71"/>
                  <a:gd name="T32" fmla="*/ 6 w 97"/>
                  <a:gd name="T33" fmla="*/ 62 h 71"/>
                  <a:gd name="T34" fmla="*/ 18 w 97"/>
                  <a:gd name="T35" fmla="*/ 65 h 71"/>
                  <a:gd name="T36" fmla="*/ 32 w 97"/>
                  <a:gd name="T37" fmla="*/ 60 h 71"/>
                  <a:gd name="T38" fmla="*/ 39 w 97"/>
                  <a:gd name="T39" fmla="*/ 47 h 71"/>
                  <a:gd name="T40" fmla="*/ 40 w 97"/>
                  <a:gd name="T41" fmla="*/ 46 h 71"/>
                  <a:gd name="T42" fmla="*/ 42 w 97"/>
                  <a:gd name="T43" fmla="*/ 46 h 71"/>
                  <a:gd name="T44" fmla="*/ 53 w 97"/>
                  <a:gd name="T45" fmla="*/ 48 h 71"/>
                  <a:gd name="T46" fmla="*/ 62 w 97"/>
                  <a:gd name="T47" fmla="*/ 44 h 71"/>
                  <a:gd name="T48" fmla="*/ 64 w 97"/>
                  <a:gd name="T49" fmla="*/ 43 h 71"/>
                  <a:gd name="T50" fmla="*/ 65 w 97"/>
                  <a:gd name="T51" fmla="*/ 43 h 71"/>
                  <a:gd name="T52" fmla="*/ 75 w 97"/>
                  <a:gd name="T53" fmla="*/ 48 h 71"/>
                  <a:gd name="T54" fmla="*/ 80 w 97"/>
                  <a:gd name="T55"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71">
                    <a:moveTo>
                      <a:pt x="80" y="59"/>
                    </a:moveTo>
                    <a:cubicBezTo>
                      <a:pt x="82" y="58"/>
                      <a:pt x="82" y="56"/>
                      <a:pt x="82" y="54"/>
                    </a:cubicBezTo>
                    <a:cubicBezTo>
                      <a:pt x="82" y="52"/>
                      <a:pt x="82" y="51"/>
                      <a:pt x="82" y="49"/>
                    </a:cubicBezTo>
                    <a:cubicBezTo>
                      <a:pt x="82" y="48"/>
                      <a:pt x="82" y="48"/>
                      <a:pt x="82" y="47"/>
                    </a:cubicBezTo>
                    <a:cubicBezTo>
                      <a:pt x="83" y="46"/>
                      <a:pt x="85" y="46"/>
                      <a:pt x="87" y="48"/>
                    </a:cubicBezTo>
                    <a:cubicBezTo>
                      <a:pt x="89" y="51"/>
                      <a:pt x="88" y="57"/>
                      <a:pt x="88" y="61"/>
                    </a:cubicBezTo>
                    <a:cubicBezTo>
                      <a:pt x="88" y="65"/>
                      <a:pt x="89" y="68"/>
                      <a:pt x="92" y="71"/>
                    </a:cubicBezTo>
                    <a:cubicBezTo>
                      <a:pt x="97" y="55"/>
                      <a:pt x="96" y="38"/>
                      <a:pt x="87" y="24"/>
                    </a:cubicBezTo>
                    <a:cubicBezTo>
                      <a:pt x="86" y="23"/>
                      <a:pt x="85" y="22"/>
                      <a:pt x="85" y="20"/>
                    </a:cubicBezTo>
                    <a:cubicBezTo>
                      <a:pt x="85" y="17"/>
                      <a:pt x="85" y="14"/>
                      <a:pt x="85" y="11"/>
                    </a:cubicBezTo>
                    <a:cubicBezTo>
                      <a:pt x="83" y="5"/>
                      <a:pt x="79" y="2"/>
                      <a:pt x="73" y="1"/>
                    </a:cubicBezTo>
                    <a:cubicBezTo>
                      <a:pt x="68" y="1"/>
                      <a:pt x="62" y="2"/>
                      <a:pt x="57" y="1"/>
                    </a:cubicBezTo>
                    <a:cubicBezTo>
                      <a:pt x="53" y="1"/>
                      <a:pt x="50" y="0"/>
                      <a:pt x="46" y="0"/>
                    </a:cubicBezTo>
                    <a:cubicBezTo>
                      <a:pt x="42" y="0"/>
                      <a:pt x="38" y="1"/>
                      <a:pt x="35" y="2"/>
                    </a:cubicBezTo>
                    <a:cubicBezTo>
                      <a:pt x="26" y="3"/>
                      <a:pt x="17" y="7"/>
                      <a:pt x="11" y="14"/>
                    </a:cubicBezTo>
                    <a:cubicBezTo>
                      <a:pt x="3" y="22"/>
                      <a:pt x="1" y="33"/>
                      <a:pt x="1" y="44"/>
                    </a:cubicBezTo>
                    <a:cubicBezTo>
                      <a:pt x="0" y="51"/>
                      <a:pt x="1" y="58"/>
                      <a:pt x="6" y="62"/>
                    </a:cubicBezTo>
                    <a:cubicBezTo>
                      <a:pt x="9" y="65"/>
                      <a:pt x="14" y="66"/>
                      <a:pt x="18" y="65"/>
                    </a:cubicBezTo>
                    <a:cubicBezTo>
                      <a:pt x="23" y="65"/>
                      <a:pt x="28" y="63"/>
                      <a:pt x="32" y="60"/>
                    </a:cubicBezTo>
                    <a:cubicBezTo>
                      <a:pt x="35" y="56"/>
                      <a:pt x="38" y="52"/>
                      <a:pt x="39" y="47"/>
                    </a:cubicBezTo>
                    <a:cubicBezTo>
                      <a:pt x="40" y="47"/>
                      <a:pt x="40" y="46"/>
                      <a:pt x="40" y="46"/>
                    </a:cubicBezTo>
                    <a:cubicBezTo>
                      <a:pt x="41" y="46"/>
                      <a:pt x="42" y="46"/>
                      <a:pt x="42" y="46"/>
                    </a:cubicBezTo>
                    <a:cubicBezTo>
                      <a:pt x="46" y="47"/>
                      <a:pt x="49" y="47"/>
                      <a:pt x="53" y="48"/>
                    </a:cubicBezTo>
                    <a:cubicBezTo>
                      <a:pt x="56" y="48"/>
                      <a:pt x="60" y="46"/>
                      <a:pt x="62" y="44"/>
                    </a:cubicBezTo>
                    <a:cubicBezTo>
                      <a:pt x="63" y="43"/>
                      <a:pt x="63" y="43"/>
                      <a:pt x="64" y="43"/>
                    </a:cubicBezTo>
                    <a:cubicBezTo>
                      <a:pt x="64" y="43"/>
                      <a:pt x="65" y="43"/>
                      <a:pt x="65" y="43"/>
                    </a:cubicBezTo>
                    <a:cubicBezTo>
                      <a:pt x="69" y="45"/>
                      <a:pt x="72" y="46"/>
                      <a:pt x="75" y="48"/>
                    </a:cubicBezTo>
                    <a:cubicBezTo>
                      <a:pt x="77" y="52"/>
                      <a:pt x="79" y="55"/>
                      <a:pt x="80" y="59"/>
                    </a:cubicBez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7" name="íṧľiḍê">
                <a:extLst>
                  <a:ext uri="{FF2B5EF4-FFF2-40B4-BE49-F238E27FC236}">
                    <a16:creationId xmlns:a16="http://schemas.microsoft.com/office/drawing/2014/main" id="{D900FD11-CB5B-41F4-9F77-C4C2273B50A4}"/>
                  </a:ext>
                </a:extLst>
              </p:cNvPr>
              <p:cNvSpPr/>
              <p:nvPr/>
            </p:nvSpPr>
            <p:spPr bwMode="auto">
              <a:xfrm>
                <a:off x="6794501" y="3829051"/>
                <a:ext cx="74613" cy="87313"/>
              </a:xfrm>
              <a:custGeom>
                <a:avLst/>
                <a:gdLst>
                  <a:gd name="T0" fmla="*/ 0 w 30"/>
                  <a:gd name="T1" fmla="*/ 29 h 35"/>
                  <a:gd name="T2" fmla="*/ 5 w 30"/>
                  <a:gd name="T3" fmla="*/ 35 h 35"/>
                  <a:gd name="T4" fmla="*/ 9 w 30"/>
                  <a:gd name="T5" fmla="*/ 34 h 35"/>
                  <a:gd name="T6" fmla="*/ 29 w 30"/>
                  <a:gd name="T7" fmla="*/ 20 h 35"/>
                  <a:gd name="T8" fmla="*/ 30 w 30"/>
                  <a:gd name="T9" fmla="*/ 18 h 35"/>
                  <a:gd name="T10" fmla="*/ 30 w 30"/>
                  <a:gd name="T11" fmla="*/ 15 h 35"/>
                  <a:gd name="T12" fmla="*/ 10 w 30"/>
                  <a:gd name="T13" fmla="*/ 6 h 35"/>
                  <a:gd name="T14" fmla="*/ 5 w 30"/>
                  <a:gd name="T15" fmla="*/ 15 h 35"/>
                  <a:gd name="T16" fmla="*/ 0 w 30"/>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5">
                    <a:moveTo>
                      <a:pt x="0" y="29"/>
                    </a:moveTo>
                    <a:cubicBezTo>
                      <a:pt x="1" y="32"/>
                      <a:pt x="3" y="35"/>
                      <a:pt x="5" y="35"/>
                    </a:cubicBezTo>
                    <a:cubicBezTo>
                      <a:pt x="7" y="35"/>
                      <a:pt x="8" y="35"/>
                      <a:pt x="9" y="34"/>
                    </a:cubicBezTo>
                    <a:cubicBezTo>
                      <a:pt x="16" y="31"/>
                      <a:pt x="23" y="26"/>
                      <a:pt x="29" y="20"/>
                    </a:cubicBezTo>
                    <a:cubicBezTo>
                      <a:pt x="29" y="20"/>
                      <a:pt x="30" y="19"/>
                      <a:pt x="30" y="18"/>
                    </a:cubicBezTo>
                    <a:cubicBezTo>
                      <a:pt x="30" y="17"/>
                      <a:pt x="30" y="16"/>
                      <a:pt x="30" y="15"/>
                    </a:cubicBezTo>
                    <a:cubicBezTo>
                      <a:pt x="27" y="8"/>
                      <a:pt x="18" y="0"/>
                      <a:pt x="10" y="6"/>
                    </a:cubicBezTo>
                    <a:cubicBezTo>
                      <a:pt x="8" y="9"/>
                      <a:pt x="6" y="11"/>
                      <a:pt x="5" y="15"/>
                    </a:cubicBezTo>
                    <a:cubicBezTo>
                      <a:pt x="3" y="19"/>
                      <a:pt x="0" y="24"/>
                      <a:pt x="0" y="29"/>
                    </a:cubicBezTo>
                    <a:close/>
                  </a:path>
                </a:pathLst>
              </a:custGeom>
              <a:solidFill>
                <a:srgbClr val="FFE8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8" name="iṣḻiďê">
                <a:extLst>
                  <a:ext uri="{FF2B5EF4-FFF2-40B4-BE49-F238E27FC236}">
                    <a16:creationId xmlns:a16="http://schemas.microsoft.com/office/drawing/2014/main" id="{F0CDF1EA-C890-4065-865A-0EFD80FBF12C}"/>
                  </a:ext>
                </a:extLst>
              </p:cNvPr>
              <p:cNvSpPr/>
              <p:nvPr/>
            </p:nvSpPr>
            <p:spPr bwMode="auto">
              <a:xfrm>
                <a:off x="3648076" y="2065338"/>
                <a:ext cx="120650" cy="139700"/>
              </a:xfrm>
              <a:custGeom>
                <a:avLst/>
                <a:gdLst>
                  <a:gd name="T0" fmla="*/ 0 w 76"/>
                  <a:gd name="T1" fmla="*/ 40 h 88"/>
                  <a:gd name="T2" fmla="*/ 76 w 76"/>
                  <a:gd name="T3" fmla="*/ 0 h 88"/>
                  <a:gd name="T4" fmla="*/ 76 w 76"/>
                  <a:gd name="T5" fmla="*/ 11 h 88"/>
                  <a:gd name="T6" fmla="*/ 13 w 76"/>
                  <a:gd name="T7" fmla="*/ 43 h 88"/>
                  <a:gd name="T8" fmla="*/ 13 w 76"/>
                  <a:gd name="T9" fmla="*/ 45 h 88"/>
                  <a:gd name="T10" fmla="*/ 76 w 76"/>
                  <a:gd name="T11" fmla="*/ 76 h 88"/>
                  <a:gd name="T12" fmla="*/ 76 w 76"/>
                  <a:gd name="T13" fmla="*/ 88 h 88"/>
                  <a:gd name="T14" fmla="*/ 0 w 76"/>
                  <a:gd name="T15" fmla="*/ 48 h 88"/>
                  <a:gd name="T16" fmla="*/ 0 w 76"/>
                  <a:gd name="T17"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8">
                    <a:moveTo>
                      <a:pt x="0" y="40"/>
                    </a:moveTo>
                    <a:lnTo>
                      <a:pt x="76" y="0"/>
                    </a:lnTo>
                    <a:lnTo>
                      <a:pt x="76" y="11"/>
                    </a:lnTo>
                    <a:lnTo>
                      <a:pt x="13" y="43"/>
                    </a:lnTo>
                    <a:lnTo>
                      <a:pt x="13" y="45"/>
                    </a:lnTo>
                    <a:lnTo>
                      <a:pt x="76" y="76"/>
                    </a:lnTo>
                    <a:lnTo>
                      <a:pt x="76" y="88"/>
                    </a:lnTo>
                    <a:lnTo>
                      <a:pt x="0" y="48"/>
                    </a:lnTo>
                    <a:lnTo>
                      <a:pt x="0" y="40"/>
                    </a:lnTo>
                    <a:close/>
                  </a:path>
                </a:pathLst>
              </a:custGeom>
              <a:solidFill>
                <a:srgbClr val="688E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5" name="iSľïḍe">
                <a:extLst>
                  <a:ext uri="{FF2B5EF4-FFF2-40B4-BE49-F238E27FC236}">
                    <a16:creationId xmlns:a16="http://schemas.microsoft.com/office/drawing/2014/main" id="{66196747-92F8-4732-B663-46859000CF4A}"/>
                  </a:ext>
                </a:extLst>
              </p:cNvPr>
              <p:cNvSpPr/>
              <p:nvPr/>
            </p:nvSpPr>
            <p:spPr bwMode="auto">
              <a:xfrm>
                <a:off x="4598988" y="2065338"/>
                <a:ext cx="120650" cy="139700"/>
              </a:xfrm>
              <a:custGeom>
                <a:avLst/>
                <a:gdLst>
                  <a:gd name="T0" fmla="*/ 76 w 76"/>
                  <a:gd name="T1" fmla="*/ 48 h 88"/>
                  <a:gd name="T2" fmla="*/ 0 w 76"/>
                  <a:gd name="T3" fmla="*/ 88 h 88"/>
                  <a:gd name="T4" fmla="*/ 0 w 76"/>
                  <a:gd name="T5" fmla="*/ 76 h 88"/>
                  <a:gd name="T6" fmla="*/ 65 w 76"/>
                  <a:gd name="T7" fmla="*/ 45 h 88"/>
                  <a:gd name="T8" fmla="*/ 65 w 76"/>
                  <a:gd name="T9" fmla="*/ 43 h 88"/>
                  <a:gd name="T10" fmla="*/ 0 w 76"/>
                  <a:gd name="T11" fmla="*/ 11 h 88"/>
                  <a:gd name="T12" fmla="*/ 0 w 76"/>
                  <a:gd name="T13" fmla="*/ 0 h 88"/>
                  <a:gd name="T14" fmla="*/ 76 w 76"/>
                  <a:gd name="T15" fmla="*/ 39 h 88"/>
                  <a:gd name="T16" fmla="*/ 76 w 76"/>
                  <a:gd name="T17"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8">
                    <a:moveTo>
                      <a:pt x="76" y="48"/>
                    </a:moveTo>
                    <a:lnTo>
                      <a:pt x="0" y="88"/>
                    </a:lnTo>
                    <a:lnTo>
                      <a:pt x="0" y="76"/>
                    </a:lnTo>
                    <a:lnTo>
                      <a:pt x="65" y="45"/>
                    </a:lnTo>
                    <a:lnTo>
                      <a:pt x="65" y="43"/>
                    </a:lnTo>
                    <a:lnTo>
                      <a:pt x="0" y="11"/>
                    </a:lnTo>
                    <a:lnTo>
                      <a:pt x="0" y="0"/>
                    </a:lnTo>
                    <a:lnTo>
                      <a:pt x="76" y="39"/>
                    </a:lnTo>
                    <a:lnTo>
                      <a:pt x="76" y="48"/>
                    </a:lnTo>
                    <a:close/>
                  </a:path>
                </a:pathLst>
              </a:custGeom>
              <a:solidFill>
                <a:srgbClr val="688E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 name="文本框 2">
              <a:extLst>
                <a:ext uri="{FF2B5EF4-FFF2-40B4-BE49-F238E27FC236}">
                  <a16:creationId xmlns:a16="http://schemas.microsoft.com/office/drawing/2014/main" id="{CA8BD2A8-74B5-47C9-A265-F54BBD22258E}"/>
                </a:ext>
              </a:extLst>
            </p:cNvPr>
            <p:cNvSpPr txBox="1"/>
            <p:nvPr/>
          </p:nvSpPr>
          <p:spPr>
            <a:xfrm>
              <a:off x="7464152" y="2708920"/>
              <a:ext cx="415498" cy="230832"/>
            </a:xfrm>
            <a:prstGeom prst="rect">
              <a:avLst/>
            </a:prstGeom>
            <a:noFill/>
          </p:spPr>
          <p:txBody>
            <a:bodyPr wrap="none" rtlCol="0">
              <a:spAutoFit/>
            </a:bodyPr>
            <a:lstStyle/>
            <a:p>
              <a:pPr algn="l"/>
              <a:r>
                <a:rPr lang="zh-CN" altLang="en-US" sz="900">
                  <a:solidFill>
                    <a:srgbClr val="688EFD"/>
                  </a:solidFill>
                  <a:latin typeface="印品黑体" panose="00000500000000000000" pitchFamily="2" charset="-122"/>
                  <a:ea typeface="印品黑体" panose="00000500000000000000" pitchFamily="2" charset="-122"/>
                </a:rPr>
                <a:t>程序</a:t>
              </a:r>
              <a:endParaRPr lang="zh-CN" altLang="en-US" sz="900" dirty="0">
                <a:solidFill>
                  <a:srgbClr val="688EFD"/>
                </a:solidFill>
                <a:latin typeface="印品黑体" panose="00000500000000000000" pitchFamily="2" charset="-122"/>
                <a:ea typeface="印品黑体" panose="00000500000000000000" pitchFamily="2"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left)">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left)">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left)">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86"/>
                                        </p:tgtEl>
                                        <p:attrNameLst>
                                          <p:attrName>style.visibility</p:attrName>
                                        </p:attrNameLst>
                                      </p:cBhvr>
                                      <p:to>
                                        <p:strVal val="visible"/>
                                      </p:to>
                                    </p:set>
                                    <p:animEffect transition="in" filter="wipe(down)">
                                      <p:cBhvr>
                                        <p:cTn id="32" dur="500"/>
                                        <p:tgtEl>
                                          <p:spTgt spid="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Pandas 数据分组</a:t>
            </a:r>
          </a:p>
        </p:txBody>
      </p:sp>
      <p:sp>
        <p:nvSpPr>
          <p:cNvPr id="4" name="文本框 3"/>
          <p:cNvSpPr txBox="1"/>
          <p:nvPr/>
        </p:nvSpPr>
        <p:spPr>
          <a:xfrm>
            <a:off x="1559496" y="1196752"/>
            <a:ext cx="9593053" cy="553085"/>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通过上述过程，所有数据按照“省份”分组，结果示意图如下：</a:t>
            </a:r>
          </a:p>
        </p:txBody>
      </p:sp>
      <p:pic>
        <p:nvPicPr>
          <p:cNvPr id="6" name="图片 5"/>
          <p:cNvPicPr>
            <a:picLocks noChangeAspect="1"/>
          </p:cNvPicPr>
          <p:nvPr/>
        </p:nvPicPr>
        <p:blipFill>
          <a:blip r:embed="rId3"/>
          <a:stretch>
            <a:fillRect/>
          </a:stretch>
        </p:blipFill>
        <p:spPr>
          <a:xfrm>
            <a:off x="2135560" y="1916832"/>
            <a:ext cx="7056784" cy="4551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Pandas 数据分组</a:t>
            </a:r>
          </a:p>
        </p:txBody>
      </p:sp>
      <p:sp>
        <p:nvSpPr>
          <p:cNvPr id="4" name="文本框 3"/>
          <p:cNvSpPr txBox="1"/>
          <p:nvPr/>
        </p:nvSpPr>
        <p:spPr>
          <a:xfrm>
            <a:off x="1299474" y="1767523"/>
            <a:ext cx="9593053" cy="3322955"/>
          </a:xfrm>
          <a:prstGeom prst="rect">
            <a:avLst/>
          </a:prstGeom>
          <a:noFill/>
        </p:spPr>
        <p:txBody>
          <a:bodyPr wrap="square" rtlCol="0">
            <a:spAutoFit/>
          </a:bodyPr>
          <a:lstStyle/>
          <a:p>
            <a:pPr marL="342900" lvl="0" indent="-342900" eaLnBrk="1" fontAlgn="auto" latinLnBrk="0" hangingPunct="1">
              <a:lnSpc>
                <a:spcPct val="150000"/>
              </a:lnSpc>
              <a:spcBef>
                <a:spcPts val="0"/>
              </a:spcBef>
              <a:spcAft>
                <a:spcPts val="0"/>
              </a:spcAft>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import pandas as pd</a:t>
            </a:r>
          </a:p>
          <a:p>
            <a:pPr marL="342900" lvl="0" indent="-342900" eaLnBrk="1" fontAlgn="auto" latinLnBrk="0" hangingPunct="1">
              <a:lnSpc>
                <a:spcPct val="150000"/>
              </a:lnSpc>
              <a:spcBef>
                <a:spcPts val="0"/>
              </a:spcBef>
              <a:spcAft>
                <a:spcPts val="0"/>
              </a:spcAft>
              <a:buFont typeface="Arial" panose="020B0604020202020204" pitchFamily="34" charset="0"/>
              <a:buChar char="•"/>
            </a:pP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lvl="0" indent="-342900" eaLnBrk="1" fontAlgn="auto" latinLnBrk="0" hangingPunct="1">
              <a:lnSpc>
                <a:spcPct val="150000"/>
              </a:lnSpc>
              <a:spcBef>
                <a:spcPts val="0"/>
              </a:spcBef>
              <a:spcAft>
                <a:spcPts val="0"/>
              </a:spcAft>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data = pd.read_csv('./china.csv’)</a:t>
            </a:r>
          </a:p>
          <a:p>
            <a:pPr marL="342900" lvl="0" indent="-342900" eaLnBrk="1" fontAlgn="auto" latinLnBrk="0" hangingPunct="1">
              <a:lnSpc>
                <a:spcPct val="150000"/>
              </a:lnSpc>
              <a:spcBef>
                <a:spcPts val="0"/>
              </a:spcBef>
              <a:spcAft>
                <a:spcPts val="0"/>
              </a:spcAft>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proviceData = data.groupby('省份’)</a:t>
            </a:r>
          </a:p>
          <a:p>
            <a:pPr marL="342900" lvl="0" indent="-342900" eaLnBrk="1" fontAlgn="auto" latinLnBrk="0" hangingPunct="1">
              <a:lnSpc>
                <a:spcPct val="150000"/>
              </a:lnSpc>
              <a:spcBef>
                <a:spcPts val="0"/>
              </a:spcBef>
              <a:spcAft>
                <a:spcPts val="0"/>
              </a:spcAft>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for item in proviceData:</a:t>
            </a:r>
          </a:p>
          <a:p>
            <a:pPr marL="342900" lvl="0" indent="-342900" eaLnBrk="1" fontAlgn="auto" latinLnBrk="0" hangingPunct="1">
              <a:lnSpc>
                <a:spcPct val="150000"/>
              </a:lnSpc>
              <a:spcBef>
                <a:spcPts val="0"/>
              </a:spcBef>
              <a:spcAft>
                <a:spcPts val="0"/>
              </a:spcAft>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print(item)</a:t>
            </a:r>
          </a:p>
          <a:p>
            <a:pPr marL="342900" lvl="0" indent="-342900" eaLnBrk="1" fontAlgn="auto" latinLnBrk="0" hangingPunct="1">
              <a:lnSpc>
                <a:spcPct val="150000"/>
              </a:lnSpc>
              <a:spcBef>
                <a:spcPts val="0"/>
              </a:spcBef>
              <a:spcAft>
                <a:spcPts val="0"/>
              </a:spcAft>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print(proviceData['新增确诊'].apply(sum))</a:t>
            </a:r>
          </a:p>
        </p:txBody>
      </p:sp>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047196F-B197-4FC7-BC9D-21E0AB5B0CEB}"/>
              </a:ext>
            </a:extLst>
          </p:cNvPr>
          <p:cNvGrpSpPr>
            <a:grpSpLocks noChangeAspect="1"/>
          </p:cNvGrpSpPr>
          <p:nvPr/>
        </p:nvGrpSpPr>
        <p:grpSpPr>
          <a:xfrm>
            <a:off x="7032104" y="1916832"/>
            <a:ext cx="4010297" cy="3355554"/>
            <a:chOff x="3101181" y="1227137"/>
            <a:chExt cx="5989638" cy="5011738"/>
          </a:xfrm>
        </p:grpSpPr>
        <p:sp>
          <p:nvSpPr>
            <p:cNvPr id="6" name="iṡḻide">
              <a:extLst>
                <a:ext uri="{FF2B5EF4-FFF2-40B4-BE49-F238E27FC236}">
                  <a16:creationId xmlns:a16="http://schemas.microsoft.com/office/drawing/2014/main" id="{18F20095-1FFE-4DC4-859B-20193F96735F}"/>
                </a:ext>
              </a:extLst>
            </p:cNvPr>
            <p:cNvSpPr/>
            <p:nvPr/>
          </p:nvSpPr>
          <p:spPr bwMode="auto">
            <a:xfrm>
              <a:off x="6155531" y="5527675"/>
              <a:ext cx="787400" cy="241300"/>
            </a:xfrm>
            <a:prstGeom prst="rect">
              <a:avLst/>
            </a:prstGeom>
            <a:solidFill>
              <a:srgbClr val="363F4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 name="îṣļídè">
              <a:extLst>
                <a:ext uri="{FF2B5EF4-FFF2-40B4-BE49-F238E27FC236}">
                  <a16:creationId xmlns:a16="http://schemas.microsoft.com/office/drawing/2014/main" id="{EAB8F53B-87BA-4878-B3ED-A15ED984A935}"/>
                </a:ext>
              </a:extLst>
            </p:cNvPr>
            <p:cNvSpPr/>
            <p:nvPr/>
          </p:nvSpPr>
          <p:spPr bwMode="auto">
            <a:xfrm>
              <a:off x="4960144" y="3179762"/>
              <a:ext cx="3179763" cy="2398713"/>
            </a:xfrm>
            <a:custGeom>
              <a:avLst/>
              <a:gdLst>
                <a:gd name="T0" fmla="*/ 34 w 1998"/>
                <a:gd name="T1" fmla="*/ 0 h 1508"/>
                <a:gd name="T2" fmla="*/ 1964 w 1998"/>
                <a:gd name="T3" fmla="*/ 0 h 1508"/>
                <a:gd name="T4" fmla="*/ 1998 w 1998"/>
                <a:gd name="T5" fmla="*/ 34 h 1508"/>
                <a:gd name="T6" fmla="*/ 1998 w 1998"/>
                <a:gd name="T7" fmla="*/ 1474 h 1508"/>
                <a:gd name="T8" fmla="*/ 1964 w 1998"/>
                <a:gd name="T9" fmla="*/ 1508 h 1508"/>
                <a:gd name="T10" fmla="*/ 34 w 1998"/>
                <a:gd name="T11" fmla="*/ 1508 h 1508"/>
                <a:gd name="T12" fmla="*/ 0 w 1998"/>
                <a:gd name="T13" fmla="*/ 1474 h 1508"/>
                <a:gd name="T14" fmla="*/ 0 w 1998"/>
                <a:gd name="T15" fmla="*/ 34 h 1508"/>
                <a:gd name="T16" fmla="*/ 34 w 1998"/>
                <a:gd name="T17" fmla="*/ 0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8" h="1508">
                  <a:moveTo>
                    <a:pt x="34" y="0"/>
                  </a:moveTo>
                  <a:cubicBezTo>
                    <a:pt x="1964" y="0"/>
                    <a:pt x="1964" y="0"/>
                    <a:pt x="1964" y="0"/>
                  </a:cubicBezTo>
                  <a:cubicBezTo>
                    <a:pt x="1982" y="0"/>
                    <a:pt x="1998" y="15"/>
                    <a:pt x="1998" y="34"/>
                  </a:cubicBezTo>
                  <a:cubicBezTo>
                    <a:pt x="1998" y="1474"/>
                    <a:pt x="1998" y="1474"/>
                    <a:pt x="1998" y="1474"/>
                  </a:cubicBezTo>
                  <a:cubicBezTo>
                    <a:pt x="1998" y="1493"/>
                    <a:pt x="1982" y="1508"/>
                    <a:pt x="1964" y="1508"/>
                  </a:cubicBezTo>
                  <a:cubicBezTo>
                    <a:pt x="34" y="1508"/>
                    <a:pt x="34" y="1508"/>
                    <a:pt x="34" y="1508"/>
                  </a:cubicBezTo>
                  <a:cubicBezTo>
                    <a:pt x="15" y="1508"/>
                    <a:pt x="0" y="1493"/>
                    <a:pt x="0" y="1474"/>
                  </a:cubicBezTo>
                  <a:cubicBezTo>
                    <a:pt x="0" y="34"/>
                    <a:pt x="0" y="34"/>
                    <a:pt x="0" y="34"/>
                  </a:cubicBezTo>
                  <a:cubicBezTo>
                    <a:pt x="0" y="15"/>
                    <a:pt x="15" y="0"/>
                    <a:pt x="34" y="0"/>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íSľiḓè">
              <a:extLst>
                <a:ext uri="{FF2B5EF4-FFF2-40B4-BE49-F238E27FC236}">
                  <a16:creationId xmlns:a16="http://schemas.microsoft.com/office/drawing/2014/main" id="{B7B06EA7-53C6-4560-AFFE-D103C34E70E9}"/>
                </a:ext>
              </a:extLst>
            </p:cNvPr>
            <p:cNvSpPr/>
            <p:nvPr/>
          </p:nvSpPr>
          <p:spPr bwMode="auto">
            <a:xfrm>
              <a:off x="5063331" y="3316287"/>
              <a:ext cx="2973388" cy="1890713"/>
            </a:xfrm>
            <a:custGeom>
              <a:avLst/>
              <a:gdLst>
                <a:gd name="T0" fmla="*/ 21 w 1869"/>
                <a:gd name="T1" fmla="*/ 0 h 1188"/>
                <a:gd name="T2" fmla="*/ 1848 w 1869"/>
                <a:gd name="T3" fmla="*/ 0 h 1188"/>
                <a:gd name="T4" fmla="*/ 1869 w 1869"/>
                <a:gd name="T5" fmla="*/ 21 h 1188"/>
                <a:gd name="T6" fmla="*/ 1869 w 1869"/>
                <a:gd name="T7" fmla="*/ 1167 h 1188"/>
                <a:gd name="T8" fmla="*/ 1848 w 1869"/>
                <a:gd name="T9" fmla="*/ 1188 h 1188"/>
                <a:gd name="T10" fmla="*/ 21 w 1869"/>
                <a:gd name="T11" fmla="*/ 1188 h 1188"/>
                <a:gd name="T12" fmla="*/ 0 w 1869"/>
                <a:gd name="T13" fmla="*/ 1167 h 1188"/>
                <a:gd name="T14" fmla="*/ 0 w 1869"/>
                <a:gd name="T15" fmla="*/ 21 h 1188"/>
                <a:gd name="T16" fmla="*/ 21 w 1869"/>
                <a:gd name="T17"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9" h="1188">
                  <a:moveTo>
                    <a:pt x="21" y="0"/>
                  </a:moveTo>
                  <a:cubicBezTo>
                    <a:pt x="1848" y="0"/>
                    <a:pt x="1848" y="0"/>
                    <a:pt x="1848" y="0"/>
                  </a:cubicBezTo>
                  <a:cubicBezTo>
                    <a:pt x="1860" y="0"/>
                    <a:pt x="1869" y="9"/>
                    <a:pt x="1869" y="21"/>
                  </a:cubicBezTo>
                  <a:cubicBezTo>
                    <a:pt x="1869" y="1167"/>
                    <a:pt x="1869" y="1167"/>
                    <a:pt x="1869" y="1167"/>
                  </a:cubicBezTo>
                  <a:cubicBezTo>
                    <a:pt x="1869" y="1179"/>
                    <a:pt x="1860" y="1188"/>
                    <a:pt x="1848" y="1188"/>
                  </a:cubicBezTo>
                  <a:cubicBezTo>
                    <a:pt x="21" y="1188"/>
                    <a:pt x="21" y="1188"/>
                    <a:pt x="21" y="1188"/>
                  </a:cubicBezTo>
                  <a:cubicBezTo>
                    <a:pt x="10" y="1188"/>
                    <a:pt x="0" y="1179"/>
                    <a:pt x="0" y="1167"/>
                  </a:cubicBezTo>
                  <a:cubicBezTo>
                    <a:pt x="0" y="21"/>
                    <a:pt x="0" y="21"/>
                    <a:pt x="0" y="21"/>
                  </a:cubicBezTo>
                  <a:cubicBezTo>
                    <a:pt x="0" y="9"/>
                    <a:pt x="10" y="0"/>
                    <a:pt x="21" y="0"/>
                  </a:cubicBezTo>
                  <a:close/>
                </a:path>
              </a:pathLst>
            </a:custGeom>
            <a:solidFill>
              <a:srgbClr val="FFE8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ïṩľíďè">
              <a:extLst>
                <a:ext uri="{FF2B5EF4-FFF2-40B4-BE49-F238E27FC236}">
                  <a16:creationId xmlns:a16="http://schemas.microsoft.com/office/drawing/2014/main" id="{659A0A9C-2617-4A6E-AD10-CBBE4571ED6F}"/>
                </a:ext>
              </a:extLst>
            </p:cNvPr>
            <p:cNvSpPr/>
            <p:nvPr/>
          </p:nvSpPr>
          <p:spPr bwMode="auto">
            <a:xfrm>
              <a:off x="5931694" y="5718175"/>
              <a:ext cx="1235075" cy="128588"/>
            </a:xfrm>
            <a:custGeom>
              <a:avLst/>
              <a:gdLst>
                <a:gd name="T0" fmla="*/ 34 w 777"/>
                <a:gd name="T1" fmla="*/ 0 h 81"/>
                <a:gd name="T2" fmla="*/ 743 w 777"/>
                <a:gd name="T3" fmla="*/ 0 h 81"/>
                <a:gd name="T4" fmla="*/ 777 w 777"/>
                <a:gd name="T5" fmla="*/ 34 h 81"/>
                <a:gd name="T6" fmla="*/ 777 w 777"/>
                <a:gd name="T7" fmla="*/ 47 h 81"/>
                <a:gd name="T8" fmla="*/ 743 w 777"/>
                <a:gd name="T9" fmla="*/ 81 h 81"/>
                <a:gd name="T10" fmla="*/ 34 w 777"/>
                <a:gd name="T11" fmla="*/ 81 h 81"/>
                <a:gd name="T12" fmla="*/ 0 w 777"/>
                <a:gd name="T13" fmla="*/ 47 h 81"/>
                <a:gd name="T14" fmla="*/ 0 w 777"/>
                <a:gd name="T15" fmla="*/ 34 h 81"/>
                <a:gd name="T16" fmla="*/ 34 w 777"/>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81">
                  <a:moveTo>
                    <a:pt x="34" y="0"/>
                  </a:moveTo>
                  <a:cubicBezTo>
                    <a:pt x="743" y="0"/>
                    <a:pt x="743" y="0"/>
                    <a:pt x="743" y="0"/>
                  </a:cubicBezTo>
                  <a:cubicBezTo>
                    <a:pt x="762" y="0"/>
                    <a:pt x="777" y="16"/>
                    <a:pt x="777" y="34"/>
                  </a:cubicBezTo>
                  <a:cubicBezTo>
                    <a:pt x="777" y="47"/>
                    <a:pt x="777" y="47"/>
                    <a:pt x="777" y="47"/>
                  </a:cubicBezTo>
                  <a:cubicBezTo>
                    <a:pt x="777" y="66"/>
                    <a:pt x="762" y="81"/>
                    <a:pt x="743" y="81"/>
                  </a:cubicBezTo>
                  <a:cubicBezTo>
                    <a:pt x="34" y="81"/>
                    <a:pt x="34" y="81"/>
                    <a:pt x="34" y="81"/>
                  </a:cubicBezTo>
                  <a:cubicBezTo>
                    <a:pt x="16" y="81"/>
                    <a:pt x="0" y="66"/>
                    <a:pt x="0" y="47"/>
                  </a:cubicBezTo>
                  <a:cubicBezTo>
                    <a:pt x="0" y="34"/>
                    <a:pt x="0" y="34"/>
                    <a:pt x="0" y="34"/>
                  </a:cubicBezTo>
                  <a:cubicBezTo>
                    <a:pt x="0" y="16"/>
                    <a:pt x="16" y="0"/>
                    <a:pt x="34" y="0"/>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Sliďè">
              <a:extLst>
                <a:ext uri="{FF2B5EF4-FFF2-40B4-BE49-F238E27FC236}">
                  <a16:creationId xmlns:a16="http://schemas.microsoft.com/office/drawing/2014/main" id="{C92BB957-DCF0-441A-87B1-3CD461EEC5A9}"/>
                </a:ext>
              </a:extLst>
            </p:cNvPr>
            <p:cNvSpPr/>
            <p:nvPr/>
          </p:nvSpPr>
          <p:spPr bwMode="auto">
            <a:xfrm>
              <a:off x="6500019" y="5324475"/>
              <a:ext cx="100013" cy="1000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ṩļíḓè">
              <a:extLst>
                <a:ext uri="{FF2B5EF4-FFF2-40B4-BE49-F238E27FC236}">
                  <a16:creationId xmlns:a16="http://schemas.microsoft.com/office/drawing/2014/main" id="{56E0AA99-6D19-4E51-8D1F-6F54321FA434}"/>
                </a:ext>
              </a:extLst>
            </p:cNvPr>
            <p:cNvSpPr/>
            <p:nvPr/>
          </p:nvSpPr>
          <p:spPr bwMode="auto">
            <a:xfrm>
              <a:off x="3401219" y="5846762"/>
              <a:ext cx="4760913" cy="153988"/>
            </a:xfrm>
            <a:custGeom>
              <a:avLst/>
              <a:gdLst>
                <a:gd name="T0" fmla="*/ 40 w 2992"/>
                <a:gd name="T1" fmla="*/ 0 h 96"/>
                <a:gd name="T2" fmla="*/ 2952 w 2992"/>
                <a:gd name="T3" fmla="*/ 0 h 96"/>
                <a:gd name="T4" fmla="*/ 2992 w 2992"/>
                <a:gd name="T5" fmla="*/ 40 h 96"/>
                <a:gd name="T6" fmla="*/ 2992 w 2992"/>
                <a:gd name="T7" fmla="*/ 56 h 96"/>
                <a:gd name="T8" fmla="*/ 2952 w 2992"/>
                <a:gd name="T9" fmla="*/ 96 h 96"/>
                <a:gd name="T10" fmla="*/ 40 w 2992"/>
                <a:gd name="T11" fmla="*/ 96 h 96"/>
                <a:gd name="T12" fmla="*/ 0 w 2992"/>
                <a:gd name="T13" fmla="*/ 56 h 96"/>
                <a:gd name="T14" fmla="*/ 0 w 2992"/>
                <a:gd name="T15" fmla="*/ 40 h 96"/>
                <a:gd name="T16" fmla="*/ 40 w 2992"/>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2" h="96">
                  <a:moveTo>
                    <a:pt x="40" y="0"/>
                  </a:moveTo>
                  <a:cubicBezTo>
                    <a:pt x="2952" y="0"/>
                    <a:pt x="2952" y="0"/>
                    <a:pt x="2952" y="0"/>
                  </a:cubicBezTo>
                  <a:cubicBezTo>
                    <a:pt x="2974" y="0"/>
                    <a:pt x="2992" y="18"/>
                    <a:pt x="2992" y="40"/>
                  </a:cubicBezTo>
                  <a:cubicBezTo>
                    <a:pt x="2992" y="56"/>
                    <a:pt x="2992" y="56"/>
                    <a:pt x="2992" y="56"/>
                  </a:cubicBezTo>
                  <a:cubicBezTo>
                    <a:pt x="2992" y="78"/>
                    <a:pt x="2974" y="96"/>
                    <a:pt x="2952" y="96"/>
                  </a:cubicBezTo>
                  <a:cubicBezTo>
                    <a:pt x="40" y="96"/>
                    <a:pt x="40" y="96"/>
                    <a:pt x="40" y="96"/>
                  </a:cubicBezTo>
                  <a:cubicBezTo>
                    <a:pt x="18" y="96"/>
                    <a:pt x="0" y="78"/>
                    <a:pt x="0" y="56"/>
                  </a:cubicBezTo>
                  <a:cubicBezTo>
                    <a:pt x="0" y="40"/>
                    <a:pt x="0" y="40"/>
                    <a:pt x="0" y="40"/>
                  </a:cubicBezTo>
                  <a:cubicBezTo>
                    <a:pt x="0" y="18"/>
                    <a:pt x="18" y="0"/>
                    <a:pt x="40" y="0"/>
                  </a:cubicBezTo>
                  <a:close/>
                </a:path>
              </a:pathLst>
            </a:custGeom>
            <a:solidFill>
              <a:srgbClr val="4A61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ŝľíḋè">
              <a:extLst>
                <a:ext uri="{FF2B5EF4-FFF2-40B4-BE49-F238E27FC236}">
                  <a16:creationId xmlns:a16="http://schemas.microsoft.com/office/drawing/2014/main" id="{84A3E47E-2E14-4EC9-9134-03F9A4D2BED6}"/>
                </a:ext>
              </a:extLst>
            </p:cNvPr>
            <p:cNvSpPr/>
            <p:nvPr/>
          </p:nvSpPr>
          <p:spPr bwMode="auto">
            <a:xfrm>
              <a:off x="3382169" y="2801937"/>
              <a:ext cx="2855913" cy="2768600"/>
            </a:xfrm>
            <a:custGeom>
              <a:avLst/>
              <a:gdLst>
                <a:gd name="T0" fmla="*/ 365 w 1795"/>
                <a:gd name="T1" fmla="*/ 328 h 1740"/>
                <a:gd name="T2" fmla="*/ 392 w 1795"/>
                <a:gd name="T3" fmla="*/ 328 h 1740"/>
                <a:gd name="T4" fmla="*/ 457 w 1795"/>
                <a:gd name="T5" fmla="*/ 246 h 1740"/>
                <a:gd name="T6" fmla="*/ 457 w 1795"/>
                <a:gd name="T7" fmla="*/ 236 h 1740"/>
                <a:gd name="T8" fmla="*/ 454 w 1795"/>
                <a:gd name="T9" fmla="*/ 4 h 1740"/>
                <a:gd name="T10" fmla="*/ 454 w 1795"/>
                <a:gd name="T11" fmla="*/ 4 h 1740"/>
                <a:gd name="T12" fmla="*/ 437 w 1795"/>
                <a:gd name="T13" fmla="*/ 0 h 1740"/>
                <a:gd name="T14" fmla="*/ 437 w 1795"/>
                <a:gd name="T15" fmla="*/ 225 h 1740"/>
                <a:gd name="T16" fmla="*/ 423 w 1795"/>
                <a:gd name="T17" fmla="*/ 292 h 1740"/>
                <a:gd name="T18" fmla="*/ 85 w 1795"/>
                <a:gd name="T19" fmla="*/ 306 h 1740"/>
                <a:gd name="T20" fmla="*/ 0 w 1795"/>
                <a:gd name="T21" fmla="*/ 384 h 1740"/>
                <a:gd name="T22" fmla="*/ 72 w 1795"/>
                <a:gd name="T23" fmla="*/ 462 h 1740"/>
                <a:gd name="T24" fmla="*/ 1366 w 1795"/>
                <a:gd name="T25" fmla="*/ 462 h 1740"/>
                <a:gd name="T26" fmla="*/ 1417 w 1795"/>
                <a:gd name="T27" fmla="*/ 478 h 1740"/>
                <a:gd name="T28" fmla="*/ 1432 w 1795"/>
                <a:gd name="T29" fmla="*/ 517 h 1740"/>
                <a:gd name="T30" fmla="*/ 1380 w 1795"/>
                <a:gd name="T31" fmla="*/ 572 h 1740"/>
                <a:gd name="T32" fmla="*/ 277 w 1795"/>
                <a:gd name="T33" fmla="*/ 572 h 1740"/>
                <a:gd name="T34" fmla="*/ 275 w 1795"/>
                <a:gd name="T35" fmla="*/ 572 h 1740"/>
                <a:gd name="T36" fmla="*/ 275 w 1795"/>
                <a:gd name="T37" fmla="*/ 572 h 1740"/>
                <a:gd name="T38" fmla="*/ 275 w 1795"/>
                <a:gd name="T39" fmla="*/ 572 h 1740"/>
                <a:gd name="T40" fmla="*/ 275 w 1795"/>
                <a:gd name="T41" fmla="*/ 572 h 1740"/>
                <a:gd name="T42" fmla="*/ 263 w 1795"/>
                <a:gd name="T43" fmla="*/ 572 h 1740"/>
                <a:gd name="T44" fmla="*/ 190 w 1795"/>
                <a:gd name="T45" fmla="*/ 650 h 1740"/>
                <a:gd name="T46" fmla="*/ 263 w 1795"/>
                <a:gd name="T47" fmla="*/ 729 h 1740"/>
                <a:gd name="T48" fmla="*/ 275 w 1795"/>
                <a:gd name="T49" fmla="*/ 729 h 1740"/>
                <a:gd name="T50" fmla="*/ 275 w 1795"/>
                <a:gd name="T51" fmla="*/ 729 h 1740"/>
                <a:gd name="T52" fmla="*/ 275 w 1795"/>
                <a:gd name="T53" fmla="*/ 729 h 1740"/>
                <a:gd name="T54" fmla="*/ 275 w 1795"/>
                <a:gd name="T55" fmla="*/ 729 h 1740"/>
                <a:gd name="T56" fmla="*/ 277 w 1795"/>
                <a:gd name="T57" fmla="*/ 729 h 1740"/>
                <a:gd name="T58" fmla="*/ 662 w 1795"/>
                <a:gd name="T59" fmla="*/ 729 h 1740"/>
                <a:gd name="T60" fmla="*/ 826 w 1795"/>
                <a:gd name="T61" fmla="*/ 729 h 1740"/>
                <a:gd name="T62" fmla="*/ 1759 w 1795"/>
                <a:gd name="T63" fmla="*/ 745 h 1740"/>
                <a:gd name="T64" fmla="*/ 1774 w 1795"/>
                <a:gd name="T65" fmla="*/ 784 h 1740"/>
                <a:gd name="T66" fmla="*/ 1722 w 1795"/>
                <a:gd name="T67" fmla="*/ 839 h 1740"/>
                <a:gd name="T68" fmla="*/ 430 w 1795"/>
                <a:gd name="T69" fmla="*/ 839 h 1740"/>
                <a:gd name="T70" fmla="*/ 333 w 1795"/>
                <a:gd name="T71" fmla="*/ 930 h 1740"/>
                <a:gd name="T72" fmla="*/ 333 w 1795"/>
                <a:gd name="T73" fmla="*/ 1680 h 1740"/>
                <a:gd name="T74" fmla="*/ 342 w 1795"/>
                <a:gd name="T75" fmla="*/ 1732 h 1740"/>
                <a:gd name="T76" fmla="*/ 354 w 1795"/>
                <a:gd name="T77" fmla="*/ 1740 h 1740"/>
                <a:gd name="T78" fmla="*/ 354 w 1795"/>
                <a:gd name="T79" fmla="*/ 1642 h 1740"/>
                <a:gd name="T80" fmla="*/ 373 w 1795"/>
                <a:gd name="T81" fmla="*/ 882 h 1740"/>
                <a:gd name="T82" fmla="*/ 415 w 1795"/>
                <a:gd name="T83" fmla="*/ 862 h 1740"/>
                <a:gd name="T84" fmla="*/ 1694 w 1795"/>
                <a:gd name="T85" fmla="*/ 862 h 1740"/>
                <a:gd name="T86" fmla="*/ 1723 w 1795"/>
                <a:gd name="T87" fmla="*/ 862 h 1740"/>
                <a:gd name="T88" fmla="*/ 1756 w 1795"/>
                <a:gd name="T89" fmla="*/ 853 h 1740"/>
                <a:gd name="T90" fmla="*/ 1795 w 1795"/>
                <a:gd name="T91" fmla="*/ 784 h 1740"/>
                <a:gd name="T92" fmla="*/ 1694 w 1795"/>
                <a:gd name="T93" fmla="*/ 707 h 1740"/>
                <a:gd name="T94" fmla="*/ 1470 w 1795"/>
                <a:gd name="T95" fmla="*/ 706 h 1740"/>
                <a:gd name="T96" fmla="*/ 263 w 1795"/>
                <a:gd name="T97" fmla="*/ 706 h 1740"/>
                <a:gd name="T98" fmla="*/ 211 w 1795"/>
                <a:gd name="T99" fmla="*/ 650 h 1740"/>
                <a:gd name="T100" fmla="*/ 226 w 1795"/>
                <a:gd name="T101" fmla="*/ 611 h 1740"/>
                <a:gd name="T102" fmla="*/ 1324 w 1795"/>
                <a:gd name="T103" fmla="*/ 595 h 1740"/>
                <a:gd name="T104" fmla="*/ 1380 w 1795"/>
                <a:gd name="T105" fmla="*/ 595 h 1740"/>
                <a:gd name="T106" fmla="*/ 1432 w 1795"/>
                <a:gd name="T107" fmla="*/ 463 h 1740"/>
                <a:gd name="T108" fmla="*/ 1409 w 1795"/>
                <a:gd name="T109" fmla="*/ 446 h 1740"/>
                <a:gd name="T110" fmla="*/ 1383 w 1795"/>
                <a:gd name="T111" fmla="*/ 439 h 1740"/>
                <a:gd name="T112" fmla="*/ 72 w 1795"/>
                <a:gd name="T113" fmla="*/ 439 h 1740"/>
                <a:gd name="T114" fmla="*/ 21 w 1795"/>
                <a:gd name="T115" fmla="*/ 384 h 1740"/>
                <a:gd name="T116" fmla="*/ 36 w 1795"/>
                <a:gd name="T117" fmla="*/ 345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95" h="1740">
                  <a:moveTo>
                    <a:pt x="72" y="328"/>
                  </a:moveTo>
                  <a:cubicBezTo>
                    <a:pt x="365" y="328"/>
                    <a:pt x="365" y="328"/>
                    <a:pt x="365" y="328"/>
                  </a:cubicBezTo>
                  <a:cubicBezTo>
                    <a:pt x="392" y="328"/>
                    <a:pt x="392" y="328"/>
                    <a:pt x="392" y="328"/>
                  </a:cubicBezTo>
                  <a:cubicBezTo>
                    <a:pt x="392" y="328"/>
                    <a:pt x="392" y="328"/>
                    <a:pt x="392" y="328"/>
                  </a:cubicBezTo>
                  <a:cubicBezTo>
                    <a:pt x="428" y="328"/>
                    <a:pt x="457" y="297"/>
                    <a:pt x="457" y="258"/>
                  </a:cubicBezTo>
                  <a:cubicBezTo>
                    <a:pt x="457" y="246"/>
                    <a:pt x="457" y="246"/>
                    <a:pt x="457" y="246"/>
                  </a:cubicBezTo>
                  <a:cubicBezTo>
                    <a:pt x="457" y="236"/>
                    <a:pt x="457" y="236"/>
                    <a:pt x="457" y="236"/>
                  </a:cubicBezTo>
                  <a:cubicBezTo>
                    <a:pt x="457" y="236"/>
                    <a:pt x="457" y="236"/>
                    <a:pt x="457" y="236"/>
                  </a:cubicBezTo>
                  <a:cubicBezTo>
                    <a:pt x="457" y="14"/>
                    <a:pt x="457" y="14"/>
                    <a:pt x="457" y="14"/>
                  </a:cubicBezTo>
                  <a:cubicBezTo>
                    <a:pt x="457" y="10"/>
                    <a:pt x="456" y="7"/>
                    <a:pt x="454" y="4"/>
                  </a:cubicBezTo>
                  <a:cubicBezTo>
                    <a:pt x="454" y="4"/>
                    <a:pt x="454" y="4"/>
                    <a:pt x="454" y="4"/>
                  </a:cubicBezTo>
                  <a:cubicBezTo>
                    <a:pt x="454" y="4"/>
                    <a:pt x="454" y="4"/>
                    <a:pt x="454" y="4"/>
                  </a:cubicBezTo>
                  <a:cubicBezTo>
                    <a:pt x="452" y="2"/>
                    <a:pt x="448" y="0"/>
                    <a:pt x="445" y="0"/>
                  </a:cubicBezTo>
                  <a:cubicBezTo>
                    <a:pt x="437" y="0"/>
                    <a:pt x="437" y="0"/>
                    <a:pt x="437" y="0"/>
                  </a:cubicBezTo>
                  <a:cubicBezTo>
                    <a:pt x="437" y="23"/>
                    <a:pt x="437" y="23"/>
                    <a:pt x="437" y="23"/>
                  </a:cubicBezTo>
                  <a:cubicBezTo>
                    <a:pt x="437" y="225"/>
                    <a:pt x="437" y="225"/>
                    <a:pt x="437" y="225"/>
                  </a:cubicBezTo>
                  <a:cubicBezTo>
                    <a:pt x="437" y="258"/>
                    <a:pt x="437" y="258"/>
                    <a:pt x="437" y="258"/>
                  </a:cubicBezTo>
                  <a:cubicBezTo>
                    <a:pt x="437" y="272"/>
                    <a:pt x="431" y="283"/>
                    <a:pt x="423" y="292"/>
                  </a:cubicBezTo>
                  <a:cubicBezTo>
                    <a:pt x="415" y="301"/>
                    <a:pt x="404" y="306"/>
                    <a:pt x="392" y="306"/>
                  </a:cubicBezTo>
                  <a:cubicBezTo>
                    <a:pt x="85" y="306"/>
                    <a:pt x="85" y="306"/>
                    <a:pt x="85" y="306"/>
                  </a:cubicBezTo>
                  <a:cubicBezTo>
                    <a:pt x="72" y="306"/>
                    <a:pt x="72" y="306"/>
                    <a:pt x="72" y="306"/>
                  </a:cubicBezTo>
                  <a:cubicBezTo>
                    <a:pt x="32" y="306"/>
                    <a:pt x="0" y="341"/>
                    <a:pt x="0" y="384"/>
                  </a:cubicBezTo>
                  <a:cubicBezTo>
                    <a:pt x="0" y="384"/>
                    <a:pt x="0" y="384"/>
                    <a:pt x="0" y="384"/>
                  </a:cubicBezTo>
                  <a:cubicBezTo>
                    <a:pt x="0" y="427"/>
                    <a:pt x="32" y="462"/>
                    <a:pt x="72" y="462"/>
                  </a:cubicBezTo>
                  <a:cubicBezTo>
                    <a:pt x="85" y="462"/>
                    <a:pt x="85" y="462"/>
                    <a:pt x="85" y="462"/>
                  </a:cubicBezTo>
                  <a:cubicBezTo>
                    <a:pt x="1366" y="462"/>
                    <a:pt x="1366" y="462"/>
                    <a:pt x="1366" y="462"/>
                  </a:cubicBezTo>
                  <a:cubicBezTo>
                    <a:pt x="1380" y="462"/>
                    <a:pt x="1380" y="462"/>
                    <a:pt x="1380" y="462"/>
                  </a:cubicBezTo>
                  <a:cubicBezTo>
                    <a:pt x="1394" y="462"/>
                    <a:pt x="1407" y="468"/>
                    <a:pt x="1417" y="478"/>
                  </a:cubicBezTo>
                  <a:cubicBezTo>
                    <a:pt x="1426" y="488"/>
                    <a:pt x="1432" y="502"/>
                    <a:pt x="1432" y="517"/>
                  </a:cubicBezTo>
                  <a:cubicBezTo>
                    <a:pt x="1432" y="517"/>
                    <a:pt x="1432" y="517"/>
                    <a:pt x="1432" y="517"/>
                  </a:cubicBezTo>
                  <a:cubicBezTo>
                    <a:pt x="1432" y="533"/>
                    <a:pt x="1426" y="546"/>
                    <a:pt x="1417" y="556"/>
                  </a:cubicBezTo>
                  <a:cubicBezTo>
                    <a:pt x="1407" y="566"/>
                    <a:pt x="1394" y="572"/>
                    <a:pt x="1380" y="572"/>
                  </a:cubicBezTo>
                  <a:cubicBezTo>
                    <a:pt x="458" y="572"/>
                    <a:pt x="458" y="572"/>
                    <a:pt x="458" y="572"/>
                  </a:cubicBezTo>
                  <a:cubicBezTo>
                    <a:pt x="277" y="572"/>
                    <a:pt x="277" y="572"/>
                    <a:pt x="277" y="572"/>
                  </a:cubicBezTo>
                  <a:cubicBezTo>
                    <a:pt x="277" y="573"/>
                    <a:pt x="277" y="573"/>
                    <a:pt x="277" y="573"/>
                  </a:cubicBezTo>
                  <a:cubicBezTo>
                    <a:pt x="276" y="573"/>
                    <a:pt x="276" y="572"/>
                    <a:pt x="275" y="572"/>
                  </a:cubicBezTo>
                  <a:cubicBezTo>
                    <a:pt x="275" y="572"/>
                    <a:pt x="275" y="572"/>
                    <a:pt x="275" y="572"/>
                  </a:cubicBezTo>
                  <a:cubicBezTo>
                    <a:pt x="275" y="572"/>
                    <a:pt x="275" y="572"/>
                    <a:pt x="275" y="572"/>
                  </a:cubicBezTo>
                  <a:cubicBezTo>
                    <a:pt x="275" y="572"/>
                    <a:pt x="275" y="572"/>
                    <a:pt x="275" y="572"/>
                  </a:cubicBezTo>
                  <a:cubicBezTo>
                    <a:pt x="275" y="572"/>
                    <a:pt x="275" y="572"/>
                    <a:pt x="275" y="572"/>
                  </a:cubicBezTo>
                  <a:cubicBezTo>
                    <a:pt x="275" y="572"/>
                    <a:pt x="275" y="572"/>
                    <a:pt x="275" y="572"/>
                  </a:cubicBezTo>
                  <a:cubicBezTo>
                    <a:pt x="275" y="572"/>
                    <a:pt x="275" y="572"/>
                    <a:pt x="275" y="572"/>
                  </a:cubicBezTo>
                  <a:cubicBezTo>
                    <a:pt x="275" y="572"/>
                    <a:pt x="275" y="572"/>
                    <a:pt x="275" y="572"/>
                  </a:cubicBezTo>
                  <a:cubicBezTo>
                    <a:pt x="263" y="572"/>
                    <a:pt x="263" y="572"/>
                    <a:pt x="263" y="572"/>
                  </a:cubicBezTo>
                  <a:cubicBezTo>
                    <a:pt x="263" y="572"/>
                    <a:pt x="263" y="572"/>
                    <a:pt x="263" y="572"/>
                  </a:cubicBezTo>
                  <a:cubicBezTo>
                    <a:pt x="223" y="572"/>
                    <a:pt x="190" y="608"/>
                    <a:pt x="190" y="650"/>
                  </a:cubicBezTo>
                  <a:cubicBezTo>
                    <a:pt x="190" y="650"/>
                    <a:pt x="190" y="650"/>
                    <a:pt x="190" y="650"/>
                  </a:cubicBezTo>
                  <a:cubicBezTo>
                    <a:pt x="190" y="693"/>
                    <a:pt x="223" y="729"/>
                    <a:pt x="263" y="729"/>
                  </a:cubicBezTo>
                  <a:cubicBezTo>
                    <a:pt x="263" y="729"/>
                    <a:pt x="263" y="729"/>
                    <a:pt x="263" y="729"/>
                  </a:cubicBezTo>
                  <a:cubicBezTo>
                    <a:pt x="275" y="729"/>
                    <a:pt x="275" y="729"/>
                    <a:pt x="275" y="729"/>
                  </a:cubicBezTo>
                  <a:cubicBezTo>
                    <a:pt x="275" y="729"/>
                    <a:pt x="275" y="729"/>
                    <a:pt x="275" y="729"/>
                  </a:cubicBezTo>
                  <a:cubicBezTo>
                    <a:pt x="275" y="729"/>
                    <a:pt x="275" y="729"/>
                    <a:pt x="275" y="729"/>
                  </a:cubicBezTo>
                  <a:cubicBezTo>
                    <a:pt x="275" y="729"/>
                    <a:pt x="275" y="729"/>
                    <a:pt x="275" y="729"/>
                  </a:cubicBezTo>
                  <a:cubicBezTo>
                    <a:pt x="275" y="729"/>
                    <a:pt x="275" y="729"/>
                    <a:pt x="275" y="729"/>
                  </a:cubicBezTo>
                  <a:cubicBezTo>
                    <a:pt x="275" y="729"/>
                    <a:pt x="275" y="729"/>
                    <a:pt x="275" y="729"/>
                  </a:cubicBezTo>
                  <a:cubicBezTo>
                    <a:pt x="275" y="729"/>
                    <a:pt x="275" y="729"/>
                    <a:pt x="275" y="729"/>
                  </a:cubicBezTo>
                  <a:cubicBezTo>
                    <a:pt x="275" y="729"/>
                    <a:pt x="275" y="729"/>
                    <a:pt x="275" y="729"/>
                  </a:cubicBezTo>
                  <a:cubicBezTo>
                    <a:pt x="276" y="729"/>
                    <a:pt x="276" y="729"/>
                    <a:pt x="277" y="729"/>
                  </a:cubicBezTo>
                  <a:cubicBezTo>
                    <a:pt x="277" y="729"/>
                    <a:pt x="277" y="729"/>
                    <a:pt x="277" y="729"/>
                  </a:cubicBezTo>
                  <a:cubicBezTo>
                    <a:pt x="662" y="729"/>
                    <a:pt x="662" y="729"/>
                    <a:pt x="662" y="729"/>
                  </a:cubicBezTo>
                  <a:cubicBezTo>
                    <a:pt x="713" y="729"/>
                    <a:pt x="713" y="729"/>
                    <a:pt x="713" y="729"/>
                  </a:cubicBezTo>
                  <a:cubicBezTo>
                    <a:pt x="826" y="729"/>
                    <a:pt x="826" y="729"/>
                    <a:pt x="826" y="729"/>
                  </a:cubicBezTo>
                  <a:cubicBezTo>
                    <a:pt x="1722" y="729"/>
                    <a:pt x="1722" y="729"/>
                    <a:pt x="1722" y="729"/>
                  </a:cubicBezTo>
                  <a:cubicBezTo>
                    <a:pt x="1736" y="729"/>
                    <a:pt x="1749" y="735"/>
                    <a:pt x="1759" y="745"/>
                  </a:cubicBezTo>
                  <a:cubicBezTo>
                    <a:pt x="1768" y="755"/>
                    <a:pt x="1774" y="769"/>
                    <a:pt x="1774" y="784"/>
                  </a:cubicBezTo>
                  <a:cubicBezTo>
                    <a:pt x="1774" y="784"/>
                    <a:pt x="1774" y="784"/>
                    <a:pt x="1774" y="784"/>
                  </a:cubicBezTo>
                  <a:cubicBezTo>
                    <a:pt x="1774" y="799"/>
                    <a:pt x="1768" y="813"/>
                    <a:pt x="1759" y="823"/>
                  </a:cubicBezTo>
                  <a:cubicBezTo>
                    <a:pt x="1749" y="833"/>
                    <a:pt x="1736" y="839"/>
                    <a:pt x="1722" y="839"/>
                  </a:cubicBezTo>
                  <a:cubicBezTo>
                    <a:pt x="1711" y="839"/>
                    <a:pt x="1711" y="839"/>
                    <a:pt x="1711" y="839"/>
                  </a:cubicBezTo>
                  <a:cubicBezTo>
                    <a:pt x="430" y="839"/>
                    <a:pt x="430" y="839"/>
                    <a:pt x="430" y="839"/>
                  </a:cubicBezTo>
                  <a:cubicBezTo>
                    <a:pt x="418" y="839"/>
                    <a:pt x="418" y="839"/>
                    <a:pt x="418" y="839"/>
                  </a:cubicBezTo>
                  <a:cubicBezTo>
                    <a:pt x="371" y="839"/>
                    <a:pt x="333" y="880"/>
                    <a:pt x="333" y="930"/>
                  </a:cubicBezTo>
                  <a:cubicBezTo>
                    <a:pt x="333" y="930"/>
                    <a:pt x="333" y="930"/>
                    <a:pt x="333" y="930"/>
                  </a:cubicBezTo>
                  <a:cubicBezTo>
                    <a:pt x="333" y="1680"/>
                    <a:pt x="333" y="1680"/>
                    <a:pt x="333" y="1680"/>
                  </a:cubicBezTo>
                  <a:cubicBezTo>
                    <a:pt x="333" y="1710"/>
                    <a:pt x="333" y="1710"/>
                    <a:pt x="333" y="1710"/>
                  </a:cubicBezTo>
                  <a:cubicBezTo>
                    <a:pt x="333" y="1719"/>
                    <a:pt x="337" y="1727"/>
                    <a:pt x="342" y="1732"/>
                  </a:cubicBezTo>
                  <a:cubicBezTo>
                    <a:pt x="342" y="1732"/>
                    <a:pt x="342" y="1732"/>
                    <a:pt x="342" y="1732"/>
                  </a:cubicBezTo>
                  <a:cubicBezTo>
                    <a:pt x="345" y="1736"/>
                    <a:pt x="350" y="1739"/>
                    <a:pt x="354" y="1740"/>
                  </a:cubicBezTo>
                  <a:cubicBezTo>
                    <a:pt x="354" y="1710"/>
                    <a:pt x="354" y="1710"/>
                    <a:pt x="354" y="1710"/>
                  </a:cubicBezTo>
                  <a:cubicBezTo>
                    <a:pt x="354" y="1642"/>
                    <a:pt x="354" y="1642"/>
                    <a:pt x="354" y="1642"/>
                  </a:cubicBezTo>
                  <a:cubicBezTo>
                    <a:pt x="354" y="930"/>
                    <a:pt x="354" y="930"/>
                    <a:pt x="354" y="930"/>
                  </a:cubicBezTo>
                  <a:cubicBezTo>
                    <a:pt x="354" y="911"/>
                    <a:pt x="361" y="894"/>
                    <a:pt x="373" y="882"/>
                  </a:cubicBezTo>
                  <a:cubicBezTo>
                    <a:pt x="384" y="870"/>
                    <a:pt x="399" y="862"/>
                    <a:pt x="415" y="862"/>
                  </a:cubicBezTo>
                  <a:cubicBezTo>
                    <a:pt x="415" y="862"/>
                    <a:pt x="415" y="862"/>
                    <a:pt x="415" y="862"/>
                  </a:cubicBezTo>
                  <a:cubicBezTo>
                    <a:pt x="418" y="862"/>
                    <a:pt x="418" y="862"/>
                    <a:pt x="418" y="862"/>
                  </a:cubicBezTo>
                  <a:cubicBezTo>
                    <a:pt x="1694" y="862"/>
                    <a:pt x="1694" y="862"/>
                    <a:pt x="1694" y="862"/>
                  </a:cubicBezTo>
                  <a:cubicBezTo>
                    <a:pt x="1711" y="862"/>
                    <a:pt x="1711" y="862"/>
                    <a:pt x="1711" y="862"/>
                  </a:cubicBezTo>
                  <a:cubicBezTo>
                    <a:pt x="1723" y="862"/>
                    <a:pt x="1723" y="862"/>
                    <a:pt x="1723" y="862"/>
                  </a:cubicBezTo>
                  <a:cubicBezTo>
                    <a:pt x="1735" y="862"/>
                    <a:pt x="1746" y="859"/>
                    <a:pt x="1756" y="853"/>
                  </a:cubicBezTo>
                  <a:cubicBezTo>
                    <a:pt x="1756" y="853"/>
                    <a:pt x="1756" y="853"/>
                    <a:pt x="1756" y="853"/>
                  </a:cubicBezTo>
                  <a:cubicBezTo>
                    <a:pt x="1762" y="849"/>
                    <a:pt x="1768" y="845"/>
                    <a:pt x="1773" y="839"/>
                  </a:cubicBezTo>
                  <a:cubicBezTo>
                    <a:pt x="1787" y="825"/>
                    <a:pt x="1795" y="805"/>
                    <a:pt x="1795" y="784"/>
                  </a:cubicBezTo>
                  <a:cubicBezTo>
                    <a:pt x="1795" y="742"/>
                    <a:pt x="1762" y="707"/>
                    <a:pt x="1723" y="707"/>
                  </a:cubicBezTo>
                  <a:cubicBezTo>
                    <a:pt x="1694" y="707"/>
                    <a:pt x="1694" y="707"/>
                    <a:pt x="1694" y="707"/>
                  </a:cubicBezTo>
                  <a:cubicBezTo>
                    <a:pt x="1470" y="707"/>
                    <a:pt x="1470" y="707"/>
                    <a:pt x="1470" y="707"/>
                  </a:cubicBezTo>
                  <a:cubicBezTo>
                    <a:pt x="1470" y="706"/>
                    <a:pt x="1470" y="706"/>
                    <a:pt x="1470" y="706"/>
                  </a:cubicBezTo>
                  <a:cubicBezTo>
                    <a:pt x="808" y="706"/>
                    <a:pt x="808" y="706"/>
                    <a:pt x="808" y="706"/>
                  </a:cubicBezTo>
                  <a:cubicBezTo>
                    <a:pt x="263" y="706"/>
                    <a:pt x="263" y="706"/>
                    <a:pt x="263" y="706"/>
                  </a:cubicBezTo>
                  <a:cubicBezTo>
                    <a:pt x="248" y="706"/>
                    <a:pt x="235" y="700"/>
                    <a:pt x="226" y="690"/>
                  </a:cubicBezTo>
                  <a:cubicBezTo>
                    <a:pt x="217" y="679"/>
                    <a:pt x="211" y="666"/>
                    <a:pt x="211" y="650"/>
                  </a:cubicBezTo>
                  <a:cubicBezTo>
                    <a:pt x="211" y="650"/>
                    <a:pt x="211" y="650"/>
                    <a:pt x="211" y="650"/>
                  </a:cubicBezTo>
                  <a:cubicBezTo>
                    <a:pt x="211" y="635"/>
                    <a:pt x="217" y="622"/>
                    <a:pt x="226" y="611"/>
                  </a:cubicBezTo>
                  <a:cubicBezTo>
                    <a:pt x="235" y="601"/>
                    <a:pt x="248" y="595"/>
                    <a:pt x="263" y="595"/>
                  </a:cubicBezTo>
                  <a:cubicBezTo>
                    <a:pt x="1324" y="595"/>
                    <a:pt x="1324" y="595"/>
                    <a:pt x="1324" y="595"/>
                  </a:cubicBezTo>
                  <a:cubicBezTo>
                    <a:pt x="1380" y="595"/>
                    <a:pt x="1380" y="595"/>
                    <a:pt x="1380" y="595"/>
                  </a:cubicBezTo>
                  <a:cubicBezTo>
                    <a:pt x="1380" y="595"/>
                    <a:pt x="1380" y="595"/>
                    <a:pt x="1380" y="595"/>
                  </a:cubicBezTo>
                  <a:cubicBezTo>
                    <a:pt x="1420" y="595"/>
                    <a:pt x="1453" y="560"/>
                    <a:pt x="1453" y="517"/>
                  </a:cubicBezTo>
                  <a:cubicBezTo>
                    <a:pt x="1453" y="496"/>
                    <a:pt x="1445" y="477"/>
                    <a:pt x="1432" y="463"/>
                  </a:cubicBezTo>
                  <a:cubicBezTo>
                    <a:pt x="1432" y="462"/>
                    <a:pt x="1432" y="462"/>
                    <a:pt x="1432" y="462"/>
                  </a:cubicBezTo>
                  <a:cubicBezTo>
                    <a:pt x="1425" y="455"/>
                    <a:pt x="1418" y="450"/>
                    <a:pt x="1409" y="446"/>
                  </a:cubicBezTo>
                  <a:cubicBezTo>
                    <a:pt x="1410" y="446"/>
                    <a:pt x="1410" y="446"/>
                    <a:pt x="1410" y="446"/>
                  </a:cubicBezTo>
                  <a:cubicBezTo>
                    <a:pt x="1401" y="442"/>
                    <a:pt x="1392" y="440"/>
                    <a:pt x="1383" y="439"/>
                  </a:cubicBezTo>
                  <a:cubicBezTo>
                    <a:pt x="457" y="439"/>
                    <a:pt x="457" y="439"/>
                    <a:pt x="457" y="439"/>
                  </a:cubicBezTo>
                  <a:cubicBezTo>
                    <a:pt x="72" y="439"/>
                    <a:pt x="72" y="439"/>
                    <a:pt x="72" y="439"/>
                  </a:cubicBezTo>
                  <a:cubicBezTo>
                    <a:pt x="58" y="439"/>
                    <a:pt x="45" y="433"/>
                    <a:pt x="36" y="423"/>
                  </a:cubicBezTo>
                  <a:cubicBezTo>
                    <a:pt x="27" y="413"/>
                    <a:pt x="21" y="399"/>
                    <a:pt x="21" y="384"/>
                  </a:cubicBezTo>
                  <a:cubicBezTo>
                    <a:pt x="21" y="384"/>
                    <a:pt x="21" y="384"/>
                    <a:pt x="21" y="384"/>
                  </a:cubicBezTo>
                  <a:cubicBezTo>
                    <a:pt x="21" y="369"/>
                    <a:pt x="27" y="355"/>
                    <a:pt x="36" y="345"/>
                  </a:cubicBezTo>
                  <a:cubicBezTo>
                    <a:pt x="45" y="335"/>
                    <a:pt x="58" y="328"/>
                    <a:pt x="72" y="328"/>
                  </a:cubicBezTo>
                  <a:close/>
                </a:path>
              </a:pathLst>
            </a:custGeom>
            <a:solidFill>
              <a:srgbClr val="F47F7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şḷîḑè">
              <a:extLst>
                <a:ext uri="{FF2B5EF4-FFF2-40B4-BE49-F238E27FC236}">
                  <a16:creationId xmlns:a16="http://schemas.microsoft.com/office/drawing/2014/main" id="{7E8F08A2-4809-4568-B01E-A3E579990E02}"/>
                </a:ext>
              </a:extLst>
            </p:cNvPr>
            <p:cNvSpPr/>
            <p:nvPr/>
          </p:nvSpPr>
          <p:spPr bwMode="auto">
            <a:xfrm>
              <a:off x="3577431" y="5307012"/>
              <a:ext cx="1296988" cy="522288"/>
            </a:xfrm>
            <a:custGeom>
              <a:avLst/>
              <a:gdLst>
                <a:gd name="T0" fmla="*/ 658 w 816"/>
                <a:gd name="T1" fmla="*/ 0 h 329"/>
                <a:gd name="T2" fmla="*/ 653 w 816"/>
                <a:gd name="T3" fmla="*/ 54 h 329"/>
                <a:gd name="T4" fmla="*/ 704 w 816"/>
                <a:gd name="T5" fmla="*/ 41 h 329"/>
                <a:gd name="T6" fmla="*/ 816 w 816"/>
                <a:gd name="T7" fmla="*/ 154 h 329"/>
                <a:gd name="T8" fmla="*/ 704 w 816"/>
                <a:gd name="T9" fmla="*/ 266 h 329"/>
                <a:gd name="T10" fmla="*/ 597 w 816"/>
                <a:gd name="T11" fmla="*/ 190 h 329"/>
                <a:gd name="T12" fmla="*/ 329 w 816"/>
                <a:gd name="T13" fmla="*/ 329 h 329"/>
                <a:gd name="T14" fmla="*/ 0 w 816"/>
                <a:gd name="T15" fmla="*/ 0 h 329"/>
                <a:gd name="T16" fmla="*/ 658 w 816"/>
                <a:gd name="T17" fmla="*/ 0 h 329"/>
                <a:gd name="T18" fmla="*/ 704 w 816"/>
                <a:gd name="T19" fmla="*/ 79 h 329"/>
                <a:gd name="T20" fmla="*/ 629 w 816"/>
                <a:gd name="T21" fmla="*/ 154 h 329"/>
                <a:gd name="T22" fmla="*/ 704 w 816"/>
                <a:gd name="T23" fmla="*/ 228 h 329"/>
                <a:gd name="T24" fmla="*/ 778 w 816"/>
                <a:gd name="T25" fmla="*/ 154 h 329"/>
                <a:gd name="T26" fmla="*/ 704 w 816"/>
                <a:gd name="T27"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6" h="329">
                  <a:moveTo>
                    <a:pt x="658" y="0"/>
                  </a:moveTo>
                  <a:cubicBezTo>
                    <a:pt x="658" y="18"/>
                    <a:pt x="656" y="36"/>
                    <a:pt x="653" y="54"/>
                  </a:cubicBezTo>
                  <a:cubicBezTo>
                    <a:pt x="668" y="46"/>
                    <a:pt x="686" y="41"/>
                    <a:pt x="704" y="41"/>
                  </a:cubicBezTo>
                  <a:cubicBezTo>
                    <a:pt x="766" y="41"/>
                    <a:pt x="816" y="92"/>
                    <a:pt x="816" y="154"/>
                  </a:cubicBezTo>
                  <a:cubicBezTo>
                    <a:pt x="816" y="216"/>
                    <a:pt x="766" y="266"/>
                    <a:pt x="704" y="266"/>
                  </a:cubicBezTo>
                  <a:cubicBezTo>
                    <a:pt x="654" y="266"/>
                    <a:pt x="612" y="234"/>
                    <a:pt x="597" y="190"/>
                  </a:cubicBezTo>
                  <a:cubicBezTo>
                    <a:pt x="538" y="274"/>
                    <a:pt x="440" y="329"/>
                    <a:pt x="329" y="329"/>
                  </a:cubicBezTo>
                  <a:cubicBezTo>
                    <a:pt x="147" y="329"/>
                    <a:pt x="0" y="182"/>
                    <a:pt x="0" y="0"/>
                  </a:cubicBezTo>
                  <a:lnTo>
                    <a:pt x="658" y="0"/>
                  </a:lnTo>
                  <a:close/>
                  <a:moveTo>
                    <a:pt x="704" y="79"/>
                  </a:moveTo>
                  <a:cubicBezTo>
                    <a:pt x="663" y="79"/>
                    <a:pt x="629" y="113"/>
                    <a:pt x="629" y="154"/>
                  </a:cubicBezTo>
                  <a:cubicBezTo>
                    <a:pt x="629" y="195"/>
                    <a:pt x="663" y="228"/>
                    <a:pt x="704" y="228"/>
                  </a:cubicBezTo>
                  <a:cubicBezTo>
                    <a:pt x="745" y="228"/>
                    <a:pt x="778" y="195"/>
                    <a:pt x="778" y="154"/>
                  </a:cubicBezTo>
                  <a:cubicBezTo>
                    <a:pt x="778" y="113"/>
                    <a:pt x="745" y="79"/>
                    <a:pt x="704" y="79"/>
                  </a:cubicBezTo>
                  <a:close/>
                </a:path>
              </a:pathLst>
            </a:custGeom>
            <a:solidFill>
              <a:srgbClr val="EF5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ṡľîďé">
              <a:extLst>
                <a:ext uri="{FF2B5EF4-FFF2-40B4-BE49-F238E27FC236}">
                  <a16:creationId xmlns:a16="http://schemas.microsoft.com/office/drawing/2014/main" id="{97182314-245E-45DC-B68F-AA435D770930}"/>
                </a:ext>
              </a:extLst>
            </p:cNvPr>
            <p:cNvSpPr/>
            <p:nvPr/>
          </p:nvSpPr>
          <p:spPr bwMode="auto">
            <a:xfrm>
              <a:off x="3634581" y="5794375"/>
              <a:ext cx="896938" cy="57150"/>
            </a:xfrm>
            <a:custGeom>
              <a:avLst/>
              <a:gdLst>
                <a:gd name="T0" fmla="*/ 18 w 564"/>
                <a:gd name="T1" fmla="*/ 0 h 36"/>
                <a:gd name="T2" fmla="*/ 546 w 564"/>
                <a:gd name="T3" fmla="*/ 0 h 36"/>
                <a:gd name="T4" fmla="*/ 564 w 564"/>
                <a:gd name="T5" fmla="*/ 18 h 36"/>
                <a:gd name="T6" fmla="*/ 564 w 564"/>
                <a:gd name="T7" fmla="*/ 36 h 36"/>
                <a:gd name="T8" fmla="*/ 0 w 564"/>
                <a:gd name="T9" fmla="*/ 36 h 36"/>
                <a:gd name="T10" fmla="*/ 0 w 564"/>
                <a:gd name="T11" fmla="*/ 18 h 36"/>
                <a:gd name="T12" fmla="*/ 18 w 564"/>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564" h="36">
                  <a:moveTo>
                    <a:pt x="18" y="0"/>
                  </a:moveTo>
                  <a:cubicBezTo>
                    <a:pt x="546" y="0"/>
                    <a:pt x="546" y="0"/>
                    <a:pt x="546" y="0"/>
                  </a:cubicBezTo>
                  <a:cubicBezTo>
                    <a:pt x="556" y="0"/>
                    <a:pt x="564" y="9"/>
                    <a:pt x="564" y="18"/>
                  </a:cubicBezTo>
                  <a:cubicBezTo>
                    <a:pt x="564" y="36"/>
                    <a:pt x="564" y="36"/>
                    <a:pt x="564" y="36"/>
                  </a:cubicBezTo>
                  <a:cubicBezTo>
                    <a:pt x="0" y="36"/>
                    <a:pt x="0" y="36"/>
                    <a:pt x="0" y="36"/>
                  </a:cubicBezTo>
                  <a:cubicBezTo>
                    <a:pt x="0" y="18"/>
                    <a:pt x="0" y="18"/>
                    <a:pt x="0" y="18"/>
                  </a:cubicBezTo>
                  <a:cubicBezTo>
                    <a:pt x="0" y="9"/>
                    <a:pt x="8" y="0"/>
                    <a:pt x="18" y="0"/>
                  </a:cubicBezTo>
                  <a:close/>
                </a:path>
              </a:pathLst>
            </a:custGeom>
            <a:solidFill>
              <a:srgbClr val="CC4B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ŝľîďe">
              <a:extLst>
                <a:ext uri="{FF2B5EF4-FFF2-40B4-BE49-F238E27FC236}">
                  <a16:creationId xmlns:a16="http://schemas.microsoft.com/office/drawing/2014/main" id="{1154A787-FB12-4512-B9F5-187AB5E93B97}"/>
                </a:ext>
              </a:extLst>
            </p:cNvPr>
            <p:cNvSpPr/>
            <p:nvPr/>
          </p:nvSpPr>
          <p:spPr bwMode="auto">
            <a:xfrm>
              <a:off x="3707606" y="2090737"/>
              <a:ext cx="1647825" cy="984250"/>
            </a:xfrm>
            <a:custGeom>
              <a:avLst/>
              <a:gdLst>
                <a:gd name="T0" fmla="*/ 455 w 1036"/>
                <a:gd name="T1" fmla="*/ 0 h 618"/>
                <a:gd name="T2" fmla="*/ 206 w 1036"/>
                <a:gd name="T3" fmla="*/ 181 h 618"/>
                <a:gd name="T4" fmla="*/ 0 w 1036"/>
                <a:gd name="T5" fmla="*/ 399 h 618"/>
                <a:gd name="T6" fmla="*/ 233 w 1036"/>
                <a:gd name="T7" fmla="*/ 618 h 618"/>
                <a:gd name="T8" fmla="*/ 233 w 1036"/>
                <a:gd name="T9" fmla="*/ 618 h 618"/>
                <a:gd name="T10" fmla="*/ 832 w 1036"/>
                <a:gd name="T11" fmla="*/ 618 h 618"/>
                <a:gd name="T12" fmla="*/ 832 w 1036"/>
                <a:gd name="T13" fmla="*/ 618 h 618"/>
                <a:gd name="T14" fmla="*/ 834 w 1036"/>
                <a:gd name="T15" fmla="*/ 618 h 618"/>
                <a:gd name="T16" fmla="*/ 1036 w 1036"/>
                <a:gd name="T17" fmla="*/ 429 h 618"/>
                <a:gd name="T18" fmla="*/ 914 w 1036"/>
                <a:gd name="T19" fmla="*/ 255 h 618"/>
                <a:gd name="T20" fmla="*/ 914 w 1036"/>
                <a:gd name="T21" fmla="*/ 251 h 618"/>
                <a:gd name="T22" fmla="*/ 771 w 1036"/>
                <a:gd name="T23" fmla="*/ 117 h 618"/>
                <a:gd name="T24" fmla="*/ 688 w 1036"/>
                <a:gd name="T25" fmla="*/ 142 h 618"/>
                <a:gd name="T26" fmla="*/ 455 w 1036"/>
                <a:gd name="T2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6" h="618">
                  <a:moveTo>
                    <a:pt x="455" y="0"/>
                  </a:moveTo>
                  <a:cubicBezTo>
                    <a:pt x="335" y="0"/>
                    <a:pt x="234" y="77"/>
                    <a:pt x="206" y="181"/>
                  </a:cubicBezTo>
                  <a:cubicBezTo>
                    <a:pt x="90" y="194"/>
                    <a:pt x="0" y="286"/>
                    <a:pt x="0" y="399"/>
                  </a:cubicBezTo>
                  <a:cubicBezTo>
                    <a:pt x="0" y="520"/>
                    <a:pt x="104" y="618"/>
                    <a:pt x="233" y="618"/>
                  </a:cubicBezTo>
                  <a:cubicBezTo>
                    <a:pt x="233" y="618"/>
                    <a:pt x="233" y="618"/>
                    <a:pt x="233" y="618"/>
                  </a:cubicBezTo>
                  <a:cubicBezTo>
                    <a:pt x="832" y="618"/>
                    <a:pt x="832" y="618"/>
                    <a:pt x="832" y="618"/>
                  </a:cubicBezTo>
                  <a:cubicBezTo>
                    <a:pt x="832" y="618"/>
                    <a:pt x="832" y="618"/>
                    <a:pt x="832" y="618"/>
                  </a:cubicBezTo>
                  <a:cubicBezTo>
                    <a:pt x="832" y="618"/>
                    <a:pt x="833" y="618"/>
                    <a:pt x="834" y="618"/>
                  </a:cubicBezTo>
                  <a:cubicBezTo>
                    <a:pt x="945" y="618"/>
                    <a:pt x="1036" y="534"/>
                    <a:pt x="1036" y="429"/>
                  </a:cubicBezTo>
                  <a:cubicBezTo>
                    <a:pt x="1036" y="351"/>
                    <a:pt x="985" y="284"/>
                    <a:pt x="914" y="255"/>
                  </a:cubicBezTo>
                  <a:cubicBezTo>
                    <a:pt x="914" y="254"/>
                    <a:pt x="914" y="252"/>
                    <a:pt x="914" y="251"/>
                  </a:cubicBezTo>
                  <a:cubicBezTo>
                    <a:pt x="914" y="177"/>
                    <a:pt x="850" y="117"/>
                    <a:pt x="771" y="117"/>
                  </a:cubicBezTo>
                  <a:cubicBezTo>
                    <a:pt x="740" y="117"/>
                    <a:pt x="712" y="126"/>
                    <a:pt x="688" y="142"/>
                  </a:cubicBezTo>
                  <a:cubicBezTo>
                    <a:pt x="648" y="58"/>
                    <a:pt x="559" y="0"/>
                    <a:pt x="455" y="0"/>
                  </a:cubicBezTo>
                  <a:close/>
                </a:path>
              </a:pathLst>
            </a:custGeom>
            <a:solidFill>
              <a:srgbClr val="3EBA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slïḋe">
              <a:extLst>
                <a:ext uri="{FF2B5EF4-FFF2-40B4-BE49-F238E27FC236}">
                  <a16:creationId xmlns:a16="http://schemas.microsoft.com/office/drawing/2014/main" id="{C2B15A49-BFAA-4884-9B2F-C00163966F4E}"/>
                </a:ext>
              </a:extLst>
            </p:cNvPr>
            <p:cNvSpPr/>
            <p:nvPr/>
          </p:nvSpPr>
          <p:spPr bwMode="auto">
            <a:xfrm>
              <a:off x="3101181" y="3736975"/>
              <a:ext cx="1077913" cy="642938"/>
            </a:xfrm>
            <a:custGeom>
              <a:avLst/>
              <a:gdLst>
                <a:gd name="T0" fmla="*/ 298 w 678"/>
                <a:gd name="T1" fmla="*/ 0 h 405"/>
                <a:gd name="T2" fmla="*/ 136 w 678"/>
                <a:gd name="T3" fmla="*/ 119 h 405"/>
                <a:gd name="T4" fmla="*/ 0 w 678"/>
                <a:gd name="T5" fmla="*/ 261 h 405"/>
                <a:gd name="T6" fmla="*/ 153 w 678"/>
                <a:gd name="T7" fmla="*/ 405 h 405"/>
                <a:gd name="T8" fmla="*/ 153 w 678"/>
                <a:gd name="T9" fmla="*/ 405 h 405"/>
                <a:gd name="T10" fmla="*/ 545 w 678"/>
                <a:gd name="T11" fmla="*/ 405 h 405"/>
                <a:gd name="T12" fmla="*/ 545 w 678"/>
                <a:gd name="T13" fmla="*/ 405 h 405"/>
                <a:gd name="T14" fmla="*/ 546 w 678"/>
                <a:gd name="T15" fmla="*/ 405 h 405"/>
                <a:gd name="T16" fmla="*/ 678 w 678"/>
                <a:gd name="T17" fmla="*/ 281 h 405"/>
                <a:gd name="T18" fmla="*/ 599 w 678"/>
                <a:gd name="T19" fmla="*/ 167 h 405"/>
                <a:gd name="T20" fmla="*/ 599 w 678"/>
                <a:gd name="T21" fmla="*/ 165 h 405"/>
                <a:gd name="T22" fmla="*/ 505 w 678"/>
                <a:gd name="T23" fmla="*/ 77 h 405"/>
                <a:gd name="T24" fmla="*/ 451 w 678"/>
                <a:gd name="T25" fmla="*/ 93 h 405"/>
                <a:gd name="T26" fmla="*/ 298 w 678"/>
                <a:gd name="T27"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8" h="405">
                  <a:moveTo>
                    <a:pt x="298" y="0"/>
                  </a:moveTo>
                  <a:cubicBezTo>
                    <a:pt x="220" y="0"/>
                    <a:pt x="154" y="51"/>
                    <a:pt x="136" y="119"/>
                  </a:cubicBezTo>
                  <a:cubicBezTo>
                    <a:pt x="60" y="127"/>
                    <a:pt x="0" y="188"/>
                    <a:pt x="0" y="261"/>
                  </a:cubicBezTo>
                  <a:cubicBezTo>
                    <a:pt x="0" y="341"/>
                    <a:pt x="69" y="405"/>
                    <a:pt x="153" y="405"/>
                  </a:cubicBezTo>
                  <a:cubicBezTo>
                    <a:pt x="153" y="405"/>
                    <a:pt x="153" y="405"/>
                    <a:pt x="153" y="405"/>
                  </a:cubicBezTo>
                  <a:cubicBezTo>
                    <a:pt x="545" y="405"/>
                    <a:pt x="545" y="405"/>
                    <a:pt x="545" y="405"/>
                  </a:cubicBezTo>
                  <a:cubicBezTo>
                    <a:pt x="545" y="405"/>
                    <a:pt x="545" y="405"/>
                    <a:pt x="545" y="405"/>
                  </a:cubicBezTo>
                  <a:cubicBezTo>
                    <a:pt x="545" y="405"/>
                    <a:pt x="546" y="405"/>
                    <a:pt x="546" y="405"/>
                  </a:cubicBezTo>
                  <a:cubicBezTo>
                    <a:pt x="619" y="405"/>
                    <a:pt x="678" y="350"/>
                    <a:pt x="678" y="281"/>
                  </a:cubicBezTo>
                  <a:cubicBezTo>
                    <a:pt x="678" y="230"/>
                    <a:pt x="645" y="186"/>
                    <a:pt x="599" y="167"/>
                  </a:cubicBezTo>
                  <a:cubicBezTo>
                    <a:pt x="599" y="166"/>
                    <a:pt x="599" y="165"/>
                    <a:pt x="599" y="165"/>
                  </a:cubicBezTo>
                  <a:cubicBezTo>
                    <a:pt x="599" y="116"/>
                    <a:pt x="557" y="77"/>
                    <a:pt x="505" y="77"/>
                  </a:cubicBezTo>
                  <a:cubicBezTo>
                    <a:pt x="485" y="77"/>
                    <a:pt x="467" y="83"/>
                    <a:pt x="451" y="93"/>
                  </a:cubicBezTo>
                  <a:cubicBezTo>
                    <a:pt x="425" y="39"/>
                    <a:pt x="366" y="0"/>
                    <a:pt x="298" y="0"/>
                  </a:cubicBezTo>
                  <a:close/>
                </a:path>
              </a:pathLst>
            </a:custGeom>
            <a:solidFill>
              <a:srgbClr val="2F9E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ṥľïḓé">
              <a:extLst>
                <a:ext uri="{FF2B5EF4-FFF2-40B4-BE49-F238E27FC236}">
                  <a16:creationId xmlns:a16="http://schemas.microsoft.com/office/drawing/2014/main" id="{F8C8EA30-22A8-4B32-B9BC-D8972D29C93E}"/>
                </a:ext>
              </a:extLst>
            </p:cNvPr>
            <p:cNvSpPr/>
            <p:nvPr/>
          </p:nvSpPr>
          <p:spPr bwMode="auto">
            <a:xfrm>
              <a:off x="3737769" y="4748212"/>
              <a:ext cx="815975" cy="487363"/>
            </a:xfrm>
            <a:custGeom>
              <a:avLst/>
              <a:gdLst>
                <a:gd name="T0" fmla="*/ 226 w 513"/>
                <a:gd name="T1" fmla="*/ 0 h 306"/>
                <a:gd name="T2" fmla="*/ 103 w 513"/>
                <a:gd name="T3" fmla="*/ 90 h 306"/>
                <a:gd name="T4" fmla="*/ 0 w 513"/>
                <a:gd name="T5" fmla="*/ 198 h 306"/>
                <a:gd name="T6" fmla="*/ 116 w 513"/>
                <a:gd name="T7" fmla="*/ 306 h 306"/>
                <a:gd name="T8" fmla="*/ 116 w 513"/>
                <a:gd name="T9" fmla="*/ 306 h 306"/>
                <a:gd name="T10" fmla="*/ 413 w 513"/>
                <a:gd name="T11" fmla="*/ 306 h 306"/>
                <a:gd name="T12" fmla="*/ 413 w 513"/>
                <a:gd name="T13" fmla="*/ 306 h 306"/>
                <a:gd name="T14" fmla="*/ 413 w 513"/>
                <a:gd name="T15" fmla="*/ 306 h 306"/>
                <a:gd name="T16" fmla="*/ 513 w 513"/>
                <a:gd name="T17" fmla="*/ 213 h 306"/>
                <a:gd name="T18" fmla="*/ 453 w 513"/>
                <a:gd name="T19" fmla="*/ 127 h 306"/>
                <a:gd name="T20" fmla="*/ 453 w 513"/>
                <a:gd name="T21" fmla="*/ 125 h 306"/>
                <a:gd name="T22" fmla="*/ 382 w 513"/>
                <a:gd name="T23" fmla="*/ 58 h 306"/>
                <a:gd name="T24" fmla="*/ 341 w 513"/>
                <a:gd name="T25" fmla="*/ 70 h 306"/>
                <a:gd name="T26" fmla="*/ 226 w 513"/>
                <a:gd name="T2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306">
                  <a:moveTo>
                    <a:pt x="226" y="0"/>
                  </a:moveTo>
                  <a:cubicBezTo>
                    <a:pt x="166" y="0"/>
                    <a:pt x="117" y="38"/>
                    <a:pt x="103" y="90"/>
                  </a:cubicBezTo>
                  <a:cubicBezTo>
                    <a:pt x="45" y="96"/>
                    <a:pt x="0" y="142"/>
                    <a:pt x="0" y="198"/>
                  </a:cubicBezTo>
                  <a:cubicBezTo>
                    <a:pt x="0" y="258"/>
                    <a:pt x="52" y="306"/>
                    <a:pt x="116" y="306"/>
                  </a:cubicBezTo>
                  <a:cubicBezTo>
                    <a:pt x="116" y="306"/>
                    <a:pt x="116" y="306"/>
                    <a:pt x="116" y="306"/>
                  </a:cubicBezTo>
                  <a:cubicBezTo>
                    <a:pt x="413" y="306"/>
                    <a:pt x="413" y="306"/>
                    <a:pt x="413" y="306"/>
                  </a:cubicBezTo>
                  <a:cubicBezTo>
                    <a:pt x="413" y="306"/>
                    <a:pt x="413" y="306"/>
                    <a:pt x="413" y="306"/>
                  </a:cubicBezTo>
                  <a:cubicBezTo>
                    <a:pt x="413" y="306"/>
                    <a:pt x="413" y="306"/>
                    <a:pt x="413" y="306"/>
                  </a:cubicBezTo>
                  <a:cubicBezTo>
                    <a:pt x="469" y="306"/>
                    <a:pt x="513" y="264"/>
                    <a:pt x="513" y="213"/>
                  </a:cubicBezTo>
                  <a:cubicBezTo>
                    <a:pt x="513" y="174"/>
                    <a:pt x="488" y="141"/>
                    <a:pt x="453" y="127"/>
                  </a:cubicBezTo>
                  <a:cubicBezTo>
                    <a:pt x="453" y="126"/>
                    <a:pt x="453" y="125"/>
                    <a:pt x="453" y="125"/>
                  </a:cubicBezTo>
                  <a:cubicBezTo>
                    <a:pt x="453" y="88"/>
                    <a:pt x="421" y="58"/>
                    <a:pt x="382" y="58"/>
                  </a:cubicBezTo>
                  <a:cubicBezTo>
                    <a:pt x="367" y="58"/>
                    <a:pt x="353" y="63"/>
                    <a:pt x="341" y="70"/>
                  </a:cubicBezTo>
                  <a:cubicBezTo>
                    <a:pt x="322" y="29"/>
                    <a:pt x="277" y="0"/>
                    <a:pt x="226" y="0"/>
                  </a:cubicBezTo>
                  <a:close/>
                </a:path>
              </a:pathLst>
            </a:custGeom>
            <a:solidFill>
              <a:srgbClr val="1B8A7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ḷíḑé">
              <a:extLst>
                <a:ext uri="{FF2B5EF4-FFF2-40B4-BE49-F238E27FC236}">
                  <a16:creationId xmlns:a16="http://schemas.microsoft.com/office/drawing/2014/main" id="{DDF37408-D97F-4FA4-B53A-333B99EDD45D}"/>
                </a:ext>
              </a:extLst>
            </p:cNvPr>
            <p:cNvSpPr/>
            <p:nvPr/>
          </p:nvSpPr>
          <p:spPr bwMode="auto">
            <a:xfrm>
              <a:off x="5855494" y="1770062"/>
              <a:ext cx="1901825" cy="3436938"/>
            </a:xfrm>
            <a:custGeom>
              <a:avLst/>
              <a:gdLst>
                <a:gd name="T0" fmla="*/ 0 w 1198"/>
                <a:gd name="T1" fmla="*/ 0 h 2165"/>
                <a:gd name="T2" fmla="*/ 967 w 1198"/>
                <a:gd name="T3" fmla="*/ 0 h 2165"/>
                <a:gd name="T4" fmla="*/ 1198 w 1198"/>
                <a:gd name="T5" fmla="*/ 232 h 2165"/>
                <a:gd name="T6" fmla="*/ 1198 w 1198"/>
                <a:gd name="T7" fmla="*/ 232 h 2165"/>
                <a:gd name="T8" fmla="*/ 1198 w 1198"/>
                <a:gd name="T9" fmla="*/ 2165 h 2165"/>
                <a:gd name="T10" fmla="*/ 0 w 1198"/>
                <a:gd name="T11" fmla="*/ 2165 h 2165"/>
                <a:gd name="T12" fmla="*/ 0 w 1198"/>
                <a:gd name="T13" fmla="*/ 0 h 2165"/>
              </a:gdLst>
              <a:ahLst/>
              <a:cxnLst>
                <a:cxn ang="0">
                  <a:pos x="T0" y="T1"/>
                </a:cxn>
                <a:cxn ang="0">
                  <a:pos x="T2" y="T3"/>
                </a:cxn>
                <a:cxn ang="0">
                  <a:pos x="T4" y="T5"/>
                </a:cxn>
                <a:cxn ang="0">
                  <a:pos x="T6" y="T7"/>
                </a:cxn>
                <a:cxn ang="0">
                  <a:pos x="T8" y="T9"/>
                </a:cxn>
                <a:cxn ang="0">
                  <a:pos x="T10" y="T11"/>
                </a:cxn>
                <a:cxn ang="0">
                  <a:pos x="T12" y="T13"/>
                </a:cxn>
              </a:cxnLst>
              <a:rect l="0" t="0" r="r" b="b"/>
              <a:pathLst>
                <a:path w="1198" h="2165">
                  <a:moveTo>
                    <a:pt x="0" y="0"/>
                  </a:moveTo>
                  <a:lnTo>
                    <a:pt x="967" y="0"/>
                  </a:lnTo>
                  <a:lnTo>
                    <a:pt x="1198" y="232"/>
                  </a:lnTo>
                  <a:lnTo>
                    <a:pt x="1198" y="232"/>
                  </a:lnTo>
                  <a:lnTo>
                    <a:pt x="1198" y="2165"/>
                  </a:lnTo>
                  <a:lnTo>
                    <a:pt x="0" y="2165"/>
                  </a:lnTo>
                  <a:lnTo>
                    <a:pt x="0"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ṧliďè">
              <a:extLst>
                <a:ext uri="{FF2B5EF4-FFF2-40B4-BE49-F238E27FC236}">
                  <a16:creationId xmlns:a16="http://schemas.microsoft.com/office/drawing/2014/main" id="{A5193118-63CE-4CDF-B639-ECF266332DB2}"/>
                </a:ext>
              </a:extLst>
            </p:cNvPr>
            <p:cNvSpPr/>
            <p:nvPr/>
          </p:nvSpPr>
          <p:spPr bwMode="auto">
            <a:xfrm>
              <a:off x="6103144" y="2541587"/>
              <a:ext cx="1104900" cy="730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 name="iṣ1íḑè">
              <a:extLst>
                <a:ext uri="{FF2B5EF4-FFF2-40B4-BE49-F238E27FC236}">
                  <a16:creationId xmlns:a16="http://schemas.microsoft.com/office/drawing/2014/main" id="{E0BE63AB-6CAE-4165-9C83-263D0C601A9C}"/>
                </a:ext>
              </a:extLst>
            </p:cNvPr>
            <p:cNvSpPr/>
            <p:nvPr/>
          </p:nvSpPr>
          <p:spPr bwMode="auto">
            <a:xfrm>
              <a:off x="6838156" y="2682875"/>
              <a:ext cx="744538" cy="60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íṧľíḋè">
              <a:extLst>
                <a:ext uri="{FF2B5EF4-FFF2-40B4-BE49-F238E27FC236}">
                  <a16:creationId xmlns:a16="http://schemas.microsoft.com/office/drawing/2014/main" id="{4B5FD37E-CD10-4680-AAA5-BCEF63B00308}"/>
                </a:ext>
              </a:extLst>
            </p:cNvPr>
            <p:cNvSpPr/>
            <p:nvPr/>
          </p:nvSpPr>
          <p:spPr bwMode="auto">
            <a:xfrm>
              <a:off x="6147594" y="2811462"/>
              <a:ext cx="746125" cy="619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îsḷiḋé">
              <a:extLst>
                <a:ext uri="{FF2B5EF4-FFF2-40B4-BE49-F238E27FC236}">
                  <a16:creationId xmlns:a16="http://schemas.microsoft.com/office/drawing/2014/main" id="{02CDF9B2-7CE8-45A1-B603-8D8C15204301}"/>
                </a:ext>
              </a:extLst>
            </p:cNvPr>
            <p:cNvSpPr/>
            <p:nvPr/>
          </p:nvSpPr>
          <p:spPr bwMode="auto">
            <a:xfrm>
              <a:off x="6147594" y="3082925"/>
              <a:ext cx="746125" cy="619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iŝļiḓe">
              <a:extLst>
                <a:ext uri="{FF2B5EF4-FFF2-40B4-BE49-F238E27FC236}">
                  <a16:creationId xmlns:a16="http://schemas.microsoft.com/office/drawing/2014/main" id="{DCF657CD-B81A-459C-86F8-9689BEDFF229}"/>
                </a:ext>
              </a:extLst>
            </p:cNvPr>
            <p:cNvSpPr/>
            <p:nvPr/>
          </p:nvSpPr>
          <p:spPr bwMode="auto">
            <a:xfrm>
              <a:off x="6147594" y="3192462"/>
              <a:ext cx="746125" cy="60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íṣ1íḑé">
              <a:extLst>
                <a:ext uri="{FF2B5EF4-FFF2-40B4-BE49-F238E27FC236}">
                  <a16:creationId xmlns:a16="http://schemas.microsoft.com/office/drawing/2014/main" id="{9964D574-4FE5-4219-96FC-21828DF0E1B9}"/>
                </a:ext>
              </a:extLst>
            </p:cNvPr>
            <p:cNvSpPr/>
            <p:nvPr/>
          </p:nvSpPr>
          <p:spPr bwMode="auto">
            <a:xfrm>
              <a:off x="6957219" y="3192462"/>
              <a:ext cx="234950" cy="60325"/>
            </a:xfrm>
            <a:prstGeom prst="rect">
              <a:avLst/>
            </a:prstGeom>
            <a:solidFill>
              <a:srgbClr val="ED1B2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îśļïḑe">
              <a:extLst>
                <a:ext uri="{FF2B5EF4-FFF2-40B4-BE49-F238E27FC236}">
                  <a16:creationId xmlns:a16="http://schemas.microsoft.com/office/drawing/2014/main" id="{19C48530-43F0-4F64-B0B9-A3334A42B45A}"/>
                </a:ext>
              </a:extLst>
            </p:cNvPr>
            <p:cNvSpPr/>
            <p:nvPr/>
          </p:nvSpPr>
          <p:spPr bwMode="auto">
            <a:xfrm>
              <a:off x="7274719" y="3192462"/>
              <a:ext cx="234950" cy="60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íṥļiḑé">
              <a:extLst>
                <a:ext uri="{FF2B5EF4-FFF2-40B4-BE49-F238E27FC236}">
                  <a16:creationId xmlns:a16="http://schemas.microsoft.com/office/drawing/2014/main" id="{30A524B9-0060-4D7A-8493-1DA50D6B804A}"/>
                </a:ext>
              </a:extLst>
            </p:cNvPr>
            <p:cNvSpPr/>
            <p:nvPr/>
          </p:nvSpPr>
          <p:spPr bwMode="auto">
            <a:xfrm>
              <a:off x="6977856" y="3087687"/>
              <a:ext cx="531813" cy="60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 name="îŝ1íḑè">
              <a:extLst>
                <a:ext uri="{FF2B5EF4-FFF2-40B4-BE49-F238E27FC236}">
                  <a16:creationId xmlns:a16="http://schemas.microsoft.com/office/drawing/2014/main" id="{1FF454B0-F4BF-4609-AA03-3AE9053CB0A3}"/>
                </a:ext>
              </a:extLst>
            </p:cNvPr>
            <p:cNvSpPr/>
            <p:nvPr/>
          </p:nvSpPr>
          <p:spPr bwMode="auto">
            <a:xfrm>
              <a:off x="7058819" y="2811462"/>
              <a:ext cx="401638" cy="619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ïṩľïḋe">
              <a:extLst>
                <a:ext uri="{FF2B5EF4-FFF2-40B4-BE49-F238E27FC236}">
                  <a16:creationId xmlns:a16="http://schemas.microsoft.com/office/drawing/2014/main" id="{81C91B0A-55A8-4465-A373-5217AD2A6275}"/>
                </a:ext>
              </a:extLst>
            </p:cNvPr>
            <p:cNvSpPr/>
            <p:nvPr/>
          </p:nvSpPr>
          <p:spPr bwMode="auto">
            <a:xfrm>
              <a:off x="6199981" y="2682875"/>
              <a:ext cx="214313" cy="60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ïšḻidê">
              <a:extLst>
                <a:ext uri="{FF2B5EF4-FFF2-40B4-BE49-F238E27FC236}">
                  <a16:creationId xmlns:a16="http://schemas.microsoft.com/office/drawing/2014/main" id="{E4596B1A-2F87-41DC-AA64-F03B8CED5C74}"/>
                </a:ext>
              </a:extLst>
            </p:cNvPr>
            <p:cNvSpPr/>
            <p:nvPr/>
          </p:nvSpPr>
          <p:spPr bwMode="auto">
            <a:xfrm>
              <a:off x="6509544" y="2682875"/>
              <a:ext cx="214313" cy="60325"/>
            </a:xfrm>
            <a:prstGeom prst="rect">
              <a:avLst/>
            </a:prstGeom>
            <a:solidFill>
              <a:srgbClr val="ED1B2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 name="íšlïḓê">
              <a:extLst>
                <a:ext uri="{FF2B5EF4-FFF2-40B4-BE49-F238E27FC236}">
                  <a16:creationId xmlns:a16="http://schemas.microsoft.com/office/drawing/2014/main" id="{A9300264-53F4-4D3F-9A72-904641333CB2}"/>
                </a:ext>
              </a:extLst>
            </p:cNvPr>
            <p:cNvSpPr/>
            <p:nvPr/>
          </p:nvSpPr>
          <p:spPr bwMode="auto">
            <a:xfrm>
              <a:off x="7330281" y="2541587"/>
              <a:ext cx="168275" cy="73025"/>
            </a:xfrm>
            <a:prstGeom prst="rect">
              <a:avLst/>
            </a:prstGeom>
            <a:solidFill>
              <a:srgbClr val="ED1B2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ïṧľïḑê">
              <a:extLst>
                <a:ext uri="{FF2B5EF4-FFF2-40B4-BE49-F238E27FC236}">
                  <a16:creationId xmlns:a16="http://schemas.microsoft.com/office/drawing/2014/main" id="{07590D45-D5E3-430D-A102-3C6BC488A6D4}"/>
                </a:ext>
              </a:extLst>
            </p:cNvPr>
            <p:cNvSpPr/>
            <p:nvPr/>
          </p:nvSpPr>
          <p:spPr bwMode="auto">
            <a:xfrm>
              <a:off x="6147594" y="3343275"/>
              <a:ext cx="236538" cy="60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 name="iṧ1ïḑe">
              <a:extLst>
                <a:ext uri="{FF2B5EF4-FFF2-40B4-BE49-F238E27FC236}">
                  <a16:creationId xmlns:a16="http://schemas.microsoft.com/office/drawing/2014/main" id="{E02AD115-E5A8-4700-A9D1-BB93D99632A3}"/>
                </a:ext>
              </a:extLst>
            </p:cNvPr>
            <p:cNvSpPr/>
            <p:nvPr/>
          </p:nvSpPr>
          <p:spPr bwMode="auto">
            <a:xfrm>
              <a:off x="6463506" y="3343275"/>
              <a:ext cx="239713" cy="60325"/>
            </a:xfrm>
            <a:prstGeom prst="rect">
              <a:avLst/>
            </a:prstGeom>
            <a:solidFill>
              <a:srgbClr val="ED1B2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 name="iṧ1îḑe">
              <a:extLst>
                <a:ext uri="{FF2B5EF4-FFF2-40B4-BE49-F238E27FC236}">
                  <a16:creationId xmlns:a16="http://schemas.microsoft.com/office/drawing/2014/main" id="{298107D0-E9E5-4838-BF5B-739D5E94F6F6}"/>
                </a:ext>
              </a:extLst>
            </p:cNvPr>
            <p:cNvSpPr/>
            <p:nvPr/>
          </p:nvSpPr>
          <p:spPr bwMode="auto">
            <a:xfrm>
              <a:off x="6807994" y="3343275"/>
              <a:ext cx="384175" cy="60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 name="iš1ídé">
              <a:extLst>
                <a:ext uri="{FF2B5EF4-FFF2-40B4-BE49-F238E27FC236}">
                  <a16:creationId xmlns:a16="http://schemas.microsoft.com/office/drawing/2014/main" id="{6242E293-FD27-44CB-8159-F5DC4E44E64B}"/>
                </a:ext>
              </a:extLst>
            </p:cNvPr>
            <p:cNvSpPr/>
            <p:nvPr/>
          </p:nvSpPr>
          <p:spPr bwMode="auto">
            <a:xfrm>
              <a:off x="7390606" y="1770062"/>
              <a:ext cx="366713" cy="368300"/>
            </a:xfrm>
            <a:custGeom>
              <a:avLst/>
              <a:gdLst>
                <a:gd name="T0" fmla="*/ 231 w 231"/>
                <a:gd name="T1" fmla="*/ 232 h 232"/>
                <a:gd name="T2" fmla="*/ 0 w 231"/>
                <a:gd name="T3" fmla="*/ 232 h 232"/>
                <a:gd name="T4" fmla="*/ 0 w 231"/>
                <a:gd name="T5" fmla="*/ 0 h 232"/>
                <a:gd name="T6" fmla="*/ 231 w 231"/>
                <a:gd name="T7" fmla="*/ 232 h 232"/>
              </a:gdLst>
              <a:ahLst/>
              <a:cxnLst>
                <a:cxn ang="0">
                  <a:pos x="T0" y="T1"/>
                </a:cxn>
                <a:cxn ang="0">
                  <a:pos x="T2" y="T3"/>
                </a:cxn>
                <a:cxn ang="0">
                  <a:pos x="T4" y="T5"/>
                </a:cxn>
                <a:cxn ang="0">
                  <a:pos x="T6" y="T7"/>
                </a:cxn>
              </a:cxnLst>
              <a:rect l="0" t="0" r="r" b="b"/>
              <a:pathLst>
                <a:path w="231" h="232">
                  <a:moveTo>
                    <a:pt x="231" y="232"/>
                  </a:moveTo>
                  <a:lnTo>
                    <a:pt x="0" y="232"/>
                  </a:lnTo>
                  <a:lnTo>
                    <a:pt x="0" y="0"/>
                  </a:lnTo>
                  <a:lnTo>
                    <a:pt x="231" y="23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ṩľîďé">
              <a:extLst>
                <a:ext uri="{FF2B5EF4-FFF2-40B4-BE49-F238E27FC236}">
                  <a16:creationId xmlns:a16="http://schemas.microsoft.com/office/drawing/2014/main" id="{B70C8CA2-40BC-4544-823C-FC4D08EF09C5}"/>
                </a:ext>
              </a:extLst>
            </p:cNvPr>
            <p:cNvSpPr/>
            <p:nvPr/>
          </p:nvSpPr>
          <p:spPr bwMode="auto">
            <a:xfrm>
              <a:off x="6103144" y="3783012"/>
              <a:ext cx="1258888" cy="714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 name="íṧ1iḑê">
              <a:extLst>
                <a:ext uri="{FF2B5EF4-FFF2-40B4-BE49-F238E27FC236}">
                  <a16:creationId xmlns:a16="http://schemas.microsoft.com/office/drawing/2014/main" id="{22255B9A-94AB-4C0F-AAB6-E0A544C4169E}"/>
                </a:ext>
              </a:extLst>
            </p:cNvPr>
            <p:cNvSpPr/>
            <p:nvPr/>
          </p:nvSpPr>
          <p:spPr bwMode="auto">
            <a:xfrm>
              <a:off x="6838156" y="3922712"/>
              <a:ext cx="744538" cy="619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 name="ï$ḻîḓè">
              <a:extLst>
                <a:ext uri="{FF2B5EF4-FFF2-40B4-BE49-F238E27FC236}">
                  <a16:creationId xmlns:a16="http://schemas.microsoft.com/office/drawing/2014/main" id="{E643A362-EB17-47E3-9D58-892CF9B4DC79}"/>
                </a:ext>
              </a:extLst>
            </p:cNvPr>
            <p:cNvSpPr/>
            <p:nvPr/>
          </p:nvSpPr>
          <p:spPr bwMode="auto">
            <a:xfrm>
              <a:off x="6147594" y="4052887"/>
              <a:ext cx="746125" cy="619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işlîdè">
              <a:extLst>
                <a:ext uri="{FF2B5EF4-FFF2-40B4-BE49-F238E27FC236}">
                  <a16:creationId xmlns:a16="http://schemas.microsoft.com/office/drawing/2014/main" id="{6D68AD69-5386-4857-B8A4-223CF7804774}"/>
                </a:ext>
              </a:extLst>
            </p:cNvPr>
            <p:cNvSpPr/>
            <p:nvPr/>
          </p:nvSpPr>
          <p:spPr bwMode="auto">
            <a:xfrm>
              <a:off x="6147594" y="4322762"/>
              <a:ext cx="746125" cy="619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 name="ïṧľiḓê">
              <a:extLst>
                <a:ext uri="{FF2B5EF4-FFF2-40B4-BE49-F238E27FC236}">
                  <a16:creationId xmlns:a16="http://schemas.microsoft.com/office/drawing/2014/main" id="{E2D567D5-9DCF-4E21-B12E-B1A645FEA98B}"/>
                </a:ext>
              </a:extLst>
            </p:cNvPr>
            <p:cNvSpPr/>
            <p:nvPr/>
          </p:nvSpPr>
          <p:spPr bwMode="auto">
            <a:xfrm>
              <a:off x="6147594" y="4430712"/>
              <a:ext cx="746125" cy="635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 name="ïṩḷîḑe">
              <a:extLst>
                <a:ext uri="{FF2B5EF4-FFF2-40B4-BE49-F238E27FC236}">
                  <a16:creationId xmlns:a16="http://schemas.microsoft.com/office/drawing/2014/main" id="{0AA38B36-7A1A-4FD9-870C-1C5DB3275C7C}"/>
                </a:ext>
              </a:extLst>
            </p:cNvPr>
            <p:cNvSpPr/>
            <p:nvPr/>
          </p:nvSpPr>
          <p:spPr bwMode="auto">
            <a:xfrm>
              <a:off x="6957219" y="4430712"/>
              <a:ext cx="234950" cy="63500"/>
            </a:xfrm>
            <a:prstGeom prst="rect">
              <a:avLst/>
            </a:prstGeom>
            <a:solidFill>
              <a:srgbClr val="ED1B2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 name="íṥḻíḍé">
              <a:extLst>
                <a:ext uri="{FF2B5EF4-FFF2-40B4-BE49-F238E27FC236}">
                  <a16:creationId xmlns:a16="http://schemas.microsoft.com/office/drawing/2014/main" id="{5F71B59D-151C-4708-B537-88F62CDC33BD}"/>
                </a:ext>
              </a:extLst>
            </p:cNvPr>
            <p:cNvSpPr/>
            <p:nvPr/>
          </p:nvSpPr>
          <p:spPr bwMode="auto">
            <a:xfrm>
              <a:off x="7274719" y="4430712"/>
              <a:ext cx="234950" cy="635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išliḑè">
              <a:extLst>
                <a:ext uri="{FF2B5EF4-FFF2-40B4-BE49-F238E27FC236}">
                  <a16:creationId xmlns:a16="http://schemas.microsoft.com/office/drawing/2014/main" id="{DB86A37F-FA54-4B72-A64C-8F668C450A59}"/>
                </a:ext>
              </a:extLst>
            </p:cNvPr>
            <p:cNvSpPr/>
            <p:nvPr/>
          </p:nvSpPr>
          <p:spPr bwMode="auto">
            <a:xfrm>
              <a:off x="6977856" y="4325937"/>
              <a:ext cx="531813" cy="619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 name="iṩ1ïḋe">
              <a:extLst>
                <a:ext uri="{FF2B5EF4-FFF2-40B4-BE49-F238E27FC236}">
                  <a16:creationId xmlns:a16="http://schemas.microsoft.com/office/drawing/2014/main" id="{B1CAB439-F8BB-4C5D-BD34-8C11615F50E8}"/>
                </a:ext>
              </a:extLst>
            </p:cNvPr>
            <p:cNvSpPr/>
            <p:nvPr/>
          </p:nvSpPr>
          <p:spPr bwMode="auto">
            <a:xfrm>
              <a:off x="7058819" y="4052887"/>
              <a:ext cx="401638" cy="619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 name="íṩľiḑe">
              <a:extLst>
                <a:ext uri="{FF2B5EF4-FFF2-40B4-BE49-F238E27FC236}">
                  <a16:creationId xmlns:a16="http://schemas.microsoft.com/office/drawing/2014/main" id="{47784DD7-E13F-4C76-BE35-87EC227AF703}"/>
                </a:ext>
              </a:extLst>
            </p:cNvPr>
            <p:cNvSpPr/>
            <p:nvPr/>
          </p:nvSpPr>
          <p:spPr bwMode="auto">
            <a:xfrm>
              <a:off x="6199981" y="3922712"/>
              <a:ext cx="214313" cy="619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íś1iḍe">
              <a:extLst>
                <a:ext uri="{FF2B5EF4-FFF2-40B4-BE49-F238E27FC236}">
                  <a16:creationId xmlns:a16="http://schemas.microsoft.com/office/drawing/2014/main" id="{08B06D53-B531-47CD-B627-ECC311831D28}"/>
                </a:ext>
              </a:extLst>
            </p:cNvPr>
            <p:cNvSpPr/>
            <p:nvPr/>
          </p:nvSpPr>
          <p:spPr bwMode="auto">
            <a:xfrm>
              <a:off x="6509544" y="3922712"/>
              <a:ext cx="214313" cy="61913"/>
            </a:xfrm>
            <a:prstGeom prst="rect">
              <a:avLst/>
            </a:prstGeom>
            <a:solidFill>
              <a:srgbClr val="ED1B2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iśļîḍè">
              <a:extLst>
                <a:ext uri="{FF2B5EF4-FFF2-40B4-BE49-F238E27FC236}">
                  <a16:creationId xmlns:a16="http://schemas.microsoft.com/office/drawing/2014/main" id="{CC2E2563-D031-4805-9887-15E8EDD24505}"/>
                </a:ext>
              </a:extLst>
            </p:cNvPr>
            <p:cNvSpPr/>
            <p:nvPr/>
          </p:nvSpPr>
          <p:spPr bwMode="auto">
            <a:xfrm>
              <a:off x="6147594" y="4583112"/>
              <a:ext cx="236538" cy="619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íṧļîḑe">
              <a:extLst>
                <a:ext uri="{FF2B5EF4-FFF2-40B4-BE49-F238E27FC236}">
                  <a16:creationId xmlns:a16="http://schemas.microsoft.com/office/drawing/2014/main" id="{504AF36C-508A-4509-8886-317776BF2727}"/>
                </a:ext>
              </a:extLst>
            </p:cNvPr>
            <p:cNvSpPr/>
            <p:nvPr/>
          </p:nvSpPr>
          <p:spPr bwMode="auto">
            <a:xfrm>
              <a:off x="6463506" y="4583112"/>
              <a:ext cx="239713" cy="61913"/>
            </a:xfrm>
            <a:prstGeom prst="rect">
              <a:avLst/>
            </a:prstGeom>
            <a:solidFill>
              <a:srgbClr val="ED1B2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iŝlidè">
              <a:extLst>
                <a:ext uri="{FF2B5EF4-FFF2-40B4-BE49-F238E27FC236}">
                  <a16:creationId xmlns:a16="http://schemas.microsoft.com/office/drawing/2014/main" id="{6CCE4134-3264-4FBC-85AC-A7C49F2E0DB0}"/>
                </a:ext>
              </a:extLst>
            </p:cNvPr>
            <p:cNvSpPr/>
            <p:nvPr/>
          </p:nvSpPr>
          <p:spPr bwMode="auto">
            <a:xfrm>
              <a:off x="6807994" y="4583112"/>
              <a:ext cx="384175" cy="619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îSlîḋe">
              <a:extLst>
                <a:ext uri="{FF2B5EF4-FFF2-40B4-BE49-F238E27FC236}">
                  <a16:creationId xmlns:a16="http://schemas.microsoft.com/office/drawing/2014/main" id="{BAEE694E-58AF-45B8-9470-7200BBF34693}"/>
                </a:ext>
              </a:extLst>
            </p:cNvPr>
            <p:cNvSpPr/>
            <p:nvPr/>
          </p:nvSpPr>
          <p:spPr bwMode="auto">
            <a:xfrm>
              <a:off x="7936706" y="4406900"/>
              <a:ext cx="1154113" cy="1169988"/>
            </a:xfrm>
            <a:custGeom>
              <a:avLst/>
              <a:gdLst>
                <a:gd name="T0" fmla="*/ 463 w 725"/>
                <a:gd name="T1" fmla="*/ 119 h 735"/>
                <a:gd name="T2" fmla="*/ 552 w 725"/>
                <a:gd name="T3" fmla="*/ 179 h 735"/>
                <a:gd name="T4" fmla="*/ 650 w 725"/>
                <a:gd name="T5" fmla="*/ 130 h 735"/>
                <a:gd name="T6" fmla="*/ 725 w 725"/>
                <a:gd name="T7" fmla="*/ 282 h 735"/>
                <a:gd name="T8" fmla="*/ 627 w 725"/>
                <a:gd name="T9" fmla="*/ 330 h 735"/>
                <a:gd name="T10" fmla="*/ 629 w 725"/>
                <a:gd name="T11" fmla="*/ 384 h 735"/>
                <a:gd name="T12" fmla="*/ 621 w 725"/>
                <a:gd name="T13" fmla="*/ 437 h 735"/>
                <a:gd name="T14" fmla="*/ 712 w 725"/>
                <a:gd name="T15" fmla="*/ 497 h 735"/>
                <a:gd name="T16" fmla="*/ 618 w 725"/>
                <a:gd name="T17" fmla="*/ 638 h 735"/>
                <a:gd name="T18" fmla="*/ 527 w 725"/>
                <a:gd name="T19" fmla="*/ 578 h 735"/>
                <a:gd name="T20" fmla="*/ 431 w 725"/>
                <a:gd name="T21" fmla="*/ 626 h 735"/>
                <a:gd name="T22" fmla="*/ 425 w 725"/>
                <a:gd name="T23" fmla="*/ 735 h 735"/>
                <a:gd name="T24" fmla="*/ 256 w 725"/>
                <a:gd name="T25" fmla="*/ 724 h 735"/>
                <a:gd name="T26" fmla="*/ 263 w 725"/>
                <a:gd name="T27" fmla="*/ 616 h 735"/>
                <a:gd name="T28" fmla="*/ 173 w 725"/>
                <a:gd name="T29" fmla="*/ 556 h 735"/>
                <a:gd name="T30" fmla="*/ 76 w 725"/>
                <a:gd name="T31" fmla="*/ 605 h 735"/>
                <a:gd name="T32" fmla="*/ 0 w 725"/>
                <a:gd name="T33" fmla="*/ 453 h 735"/>
                <a:gd name="T34" fmla="*/ 98 w 725"/>
                <a:gd name="T35" fmla="*/ 405 h 735"/>
                <a:gd name="T36" fmla="*/ 96 w 725"/>
                <a:gd name="T37" fmla="*/ 351 h 735"/>
                <a:gd name="T38" fmla="*/ 104 w 725"/>
                <a:gd name="T39" fmla="*/ 298 h 735"/>
                <a:gd name="T40" fmla="*/ 13 w 725"/>
                <a:gd name="T41" fmla="*/ 238 h 735"/>
                <a:gd name="T42" fmla="*/ 107 w 725"/>
                <a:gd name="T43" fmla="*/ 97 h 735"/>
                <a:gd name="T44" fmla="*/ 198 w 725"/>
                <a:gd name="T45" fmla="*/ 157 h 735"/>
                <a:gd name="T46" fmla="*/ 294 w 725"/>
                <a:gd name="T47" fmla="*/ 109 h 735"/>
                <a:gd name="T48" fmla="*/ 300 w 725"/>
                <a:gd name="T49" fmla="*/ 0 h 735"/>
                <a:gd name="T50" fmla="*/ 469 w 725"/>
                <a:gd name="T51" fmla="*/ 10 h 735"/>
                <a:gd name="T52" fmla="*/ 463 w 725"/>
                <a:gd name="T53" fmla="*/ 119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5" h="735">
                  <a:moveTo>
                    <a:pt x="463" y="119"/>
                  </a:moveTo>
                  <a:cubicBezTo>
                    <a:pt x="496" y="133"/>
                    <a:pt x="527" y="153"/>
                    <a:pt x="552" y="179"/>
                  </a:cubicBezTo>
                  <a:cubicBezTo>
                    <a:pt x="650" y="130"/>
                    <a:pt x="650" y="130"/>
                    <a:pt x="650" y="130"/>
                  </a:cubicBezTo>
                  <a:cubicBezTo>
                    <a:pt x="725" y="282"/>
                    <a:pt x="725" y="282"/>
                    <a:pt x="725" y="282"/>
                  </a:cubicBezTo>
                  <a:cubicBezTo>
                    <a:pt x="627" y="330"/>
                    <a:pt x="627" y="330"/>
                    <a:pt x="627" y="330"/>
                  </a:cubicBezTo>
                  <a:cubicBezTo>
                    <a:pt x="630" y="347"/>
                    <a:pt x="631" y="366"/>
                    <a:pt x="629" y="384"/>
                  </a:cubicBezTo>
                  <a:cubicBezTo>
                    <a:pt x="628" y="402"/>
                    <a:pt x="625" y="420"/>
                    <a:pt x="621" y="437"/>
                  </a:cubicBezTo>
                  <a:cubicBezTo>
                    <a:pt x="712" y="497"/>
                    <a:pt x="712" y="497"/>
                    <a:pt x="712" y="497"/>
                  </a:cubicBezTo>
                  <a:cubicBezTo>
                    <a:pt x="618" y="638"/>
                    <a:pt x="618" y="638"/>
                    <a:pt x="618" y="638"/>
                  </a:cubicBezTo>
                  <a:cubicBezTo>
                    <a:pt x="527" y="578"/>
                    <a:pt x="527" y="578"/>
                    <a:pt x="527" y="578"/>
                  </a:cubicBezTo>
                  <a:cubicBezTo>
                    <a:pt x="499" y="600"/>
                    <a:pt x="467" y="616"/>
                    <a:pt x="431" y="626"/>
                  </a:cubicBezTo>
                  <a:cubicBezTo>
                    <a:pt x="425" y="735"/>
                    <a:pt x="425" y="735"/>
                    <a:pt x="425" y="735"/>
                  </a:cubicBezTo>
                  <a:cubicBezTo>
                    <a:pt x="256" y="724"/>
                    <a:pt x="256" y="724"/>
                    <a:pt x="256" y="724"/>
                  </a:cubicBezTo>
                  <a:cubicBezTo>
                    <a:pt x="263" y="616"/>
                    <a:pt x="263" y="616"/>
                    <a:pt x="263" y="616"/>
                  </a:cubicBezTo>
                  <a:cubicBezTo>
                    <a:pt x="229" y="602"/>
                    <a:pt x="198" y="582"/>
                    <a:pt x="173" y="556"/>
                  </a:cubicBezTo>
                  <a:cubicBezTo>
                    <a:pt x="76" y="605"/>
                    <a:pt x="76" y="605"/>
                    <a:pt x="76" y="605"/>
                  </a:cubicBezTo>
                  <a:cubicBezTo>
                    <a:pt x="0" y="453"/>
                    <a:pt x="0" y="453"/>
                    <a:pt x="0" y="453"/>
                  </a:cubicBezTo>
                  <a:cubicBezTo>
                    <a:pt x="98" y="405"/>
                    <a:pt x="98" y="405"/>
                    <a:pt x="98" y="405"/>
                  </a:cubicBezTo>
                  <a:cubicBezTo>
                    <a:pt x="95" y="387"/>
                    <a:pt x="95" y="369"/>
                    <a:pt x="96" y="351"/>
                  </a:cubicBezTo>
                  <a:cubicBezTo>
                    <a:pt x="97" y="333"/>
                    <a:pt x="100" y="315"/>
                    <a:pt x="104" y="298"/>
                  </a:cubicBezTo>
                  <a:cubicBezTo>
                    <a:pt x="13" y="238"/>
                    <a:pt x="13" y="238"/>
                    <a:pt x="13" y="238"/>
                  </a:cubicBezTo>
                  <a:cubicBezTo>
                    <a:pt x="107" y="97"/>
                    <a:pt x="107" y="97"/>
                    <a:pt x="107" y="97"/>
                  </a:cubicBezTo>
                  <a:cubicBezTo>
                    <a:pt x="198" y="157"/>
                    <a:pt x="198" y="157"/>
                    <a:pt x="198" y="157"/>
                  </a:cubicBezTo>
                  <a:cubicBezTo>
                    <a:pt x="226" y="135"/>
                    <a:pt x="259" y="118"/>
                    <a:pt x="294" y="109"/>
                  </a:cubicBezTo>
                  <a:cubicBezTo>
                    <a:pt x="300" y="0"/>
                    <a:pt x="300" y="0"/>
                    <a:pt x="300" y="0"/>
                  </a:cubicBezTo>
                  <a:cubicBezTo>
                    <a:pt x="469" y="10"/>
                    <a:pt x="469" y="10"/>
                    <a:pt x="469" y="10"/>
                  </a:cubicBezTo>
                  <a:lnTo>
                    <a:pt x="463" y="11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sḻïde">
              <a:extLst>
                <a:ext uri="{FF2B5EF4-FFF2-40B4-BE49-F238E27FC236}">
                  <a16:creationId xmlns:a16="http://schemas.microsoft.com/office/drawing/2014/main" id="{D2127550-AA9E-467E-91BA-0737E68221B1}"/>
                </a:ext>
              </a:extLst>
            </p:cNvPr>
            <p:cNvSpPr/>
            <p:nvPr/>
          </p:nvSpPr>
          <p:spPr bwMode="auto">
            <a:xfrm>
              <a:off x="8241506" y="4719637"/>
              <a:ext cx="546100" cy="546100"/>
            </a:xfrm>
            <a:custGeom>
              <a:avLst/>
              <a:gdLst>
                <a:gd name="T0" fmla="*/ 177 w 343"/>
                <a:gd name="T1" fmla="*/ 87 h 343"/>
                <a:gd name="T2" fmla="*/ 256 w 343"/>
                <a:gd name="T3" fmla="*/ 177 h 343"/>
                <a:gd name="T4" fmla="*/ 166 w 343"/>
                <a:gd name="T5" fmla="*/ 256 h 343"/>
                <a:gd name="T6" fmla="*/ 87 w 343"/>
                <a:gd name="T7" fmla="*/ 166 h 343"/>
                <a:gd name="T8" fmla="*/ 177 w 343"/>
                <a:gd name="T9" fmla="*/ 87 h 343"/>
                <a:gd name="T10" fmla="*/ 182 w 343"/>
                <a:gd name="T11" fmla="*/ 5 h 343"/>
                <a:gd name="T12" fmla="*/ 338 w 343"/>
                <a:gd name="T13" fmla="*/ 182 h 343"/>
                <a:gd name="T14" fmla="*/ 161 w 343"/>
                <a:gd name="T15" fmla="*/ 338 h 343"/>
                <a:gd name="T16" fmla="*/ 5 w 343"/>
                <a:gd name="T17" fmla="*/ 161 h 343"/>
                <a:gd name="T18" fmla="*/ 182 w 343"/>
                <a:gd name="T19" fmla="*/ 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7" y="87"/>
                  </a:moveTo>
                  <a:cubicBezTo>
                    <a:pt x="223" y="90"/>
                    <a:pt x="259" y="130"/>
                    <a:pt x="256" y="177"/>
                  </a:cubicBezTo>
                  <a:cubicBezTo>
                    <a:pt x="253" y="223"/>
                    <a:pt x="213" y="259"/>
                    <a:pt x="166" y="256"/>
                  </a:cubicBezTo>
                  <a:cubicBezTo>
                    <a:pt x="120" y="253"/>
                    <a:pt x="84" y="213"/>
                    <a:pt x="87" y="166"/>
                  </a:cubicBezTo>
                  <a:cubicBezTo>
                    <a:pt x="90" y="120"/>
                    <a:pt x="130" y="84"/>
                    <a:pt x="177" y="87"/>
                  </a:cubicBezTo>
                  <a:close/>
                  <a:moveTo>
                    <a:pt x="182" y="5"/>
                  </a:moveTo>
                  <a:cubicBezTo>
                    <a:pt x="274" y="11"/>
                    <a:pt x="343" y="90"/>
                    <a:pt x="338" y="182"/>
                  </a:cubicBezTo>
                  <a:cubicBezTo>
                    <a:pt x="332" y="273"/>
                    <a:pt x="253" y="343"/>
                    <a:pt x="161" y="338"/>
                  </a:cubicBezTo>
                  <a:cubicBezTo>
                    <a:pt x="70" y="332"/>
                    <a:pt x="0" y="253"/>
                    <a:pt x="5" y="161"/>
                  </a:cubicBezTo>
                  <a:cubicBezTo>
                    <a:pt x="11" y="69"/>
                    <a:pt x="90" y="0"/>
                    <a:pt x="182" y="5"/>
                  </a:cubicBezTo>
                  <a:close/>
                </a:path>
              </a:pathLst>
            </a:custGeom>
            <a:solidFill>
              <a:srgbClr val="363F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šļïdè">
              <a:extLst>
                <a:ext uri="{FF2B5EF4-FFF2-40B4-BE49-F238E27FC236}">
                  <a16:creationId xmlns:a16="http://schemas.microsoft.com/office/drawing/2014/main" id="{B0D686BA-2C77-4E78-8705-932FD83BBA6A}"/>
                </a:ext>
              </a:extLst>
            </p:cNvPr>
            <p:cNvSpPr/>
            <p:nvPr/>
          </p:nvSpPr>
          <p:spPr bwMode="auto">
            <a:xfrm>
              <a:off x="7536656" y="5387975"/>
              <a:ext cx="820738" cy="815975"/>
            </a:xfrm>
            <a:custGeom>
              <a:avLst/>
              <a:gdLst>
                <a:gd name="T0" fmla="*/ 415 w 516"/>
                <a:gd name="T1" fmla="*/ 156 h 513"/>
                <a:gd name="T2" fmla="*/ 441 w 516"/>
                <a:gd name="T3" fmla="*/ 226 h 513"/>
                <a:gd name="T4" fmla="*/ 516 w 516"/>
                <a:gd name="T5" fmla="*/ 238 h 513"/>
                <a:gd name="T6" fmla="*/ 498 w 516"/>
                <a:gd name="T7" fmla="*/ 354 h 513"/>
                <a:gd name="T8" fmla="*/ 423 w 516"/>
                <a:gd name="T9" fmla="*/ 342 h 513"/>
                <a:gd name="T10" fmla="*/ 403 w 516"/>
                <a:gd name="T11" fmla="*/ 373 h 513"/>
                <a:gd name="T12" fmla="*/ 376 w 516"/>
                <a:gd name="T13" fmla="*/ 400 h 513"/>
                <a:gd name="T14" fmla="*/ 403 w 516"/>
                <a:gd name="T15" fmla="*/ 471 h 513"/>
                <a:gd name="T16" fmla="*/ 294 w 516"/>
                <a:gd name="T17" fmla="*/ 513 h 513"/>
                <a:gd name="T18" fmla="*/ 266 w 516"/>
                <a:gd name="T19" fmla="*/ 442 h 513"/>
                <a:gd name="T20" fmla="*/ 193 w 516"/>
                <a:gd name="T21" fmla="*/ 431 h 513"/>
                <a:gd name="T22" fmla="*/ 145 w 516"/>
                <a:gd name="T23" fmla="*/ 489 h 513"/>
                <a:gd name="T24" fmla="*/ 54 w 516"/>
                <a:gd name="T25" fmla="*/ 416 h 513"/>
                <a:gd name="T26" fmla="*/ 101 w 516"/>
                <a:gd name="T27" fmla="*/ 357 h 513"/>
                <a:gd name="T28" fmla="*/ 75 w 516"/>
                <a:gd name="T29" fmla="*/ 287 h 513"/>
                <a:gd name="T30" fmla="*/ 0 w 516"/>
                <a:gd name="T31" fmla="*/ 275 h 513"/>
                <a:gd name="T32" fmla="*/ 18 w 516"/>
                <a:gd name="T33" fmla="*/ 159 h 513"/>
                <a:gd name="T34" fmla="*/ 93 w 516"/>
                <a:gd name="T35" fmla="*/ 171 h 513"/>
                <a:gd name="T36" fmla="*/ 114 w 516"/>
                <a:gd name="T37" fmla="*/ 140 h 513"/>
                <a:gd name="T38" fmla="*/ 140 w 516"/>
                <a:gd name="T39" fmla="*/ 113 h 513"/>
                <a:gd name="T40" fmla="*/ 113 w 516"/>
                <a:gd name="T41" fmla="*/ 42 h 513"/>
                <a:gd name="T42" fmla="*/ 222 w 516"/>
                <a:gd name="T43" fmla="*/ 0 h 513"/>
                <a:gd name="T44" fmla="*/ 249 w 516"/>
                <a:gd name="T45" fmla="*/ 71 h 513"/>
                <a:gd name="T46" fmla="*/ 323 w 516"/>
                <a:gd name="T47" fmla="*/ 82 h 513"/>
                <a:gd name="T48" fmla="*/ 371 w 516"/>
                <a:gd name="T49" fmla="*/ 23 h 513"/>
                <a:gd name="T50" fmla="*/ 462 w 516"/>
                <a:gd name="T51" fmla="*/ 97 h 513"/>
                <a:gd name="T52" fmla="*/ 415 w 516"/>
                <a:gd name="T53" fmla="*/ 1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6" h="513">
                  <a:moveTo>
                    <a:pt x="415" y="156"/>
                  </a:moveTo>
                  <a:cubicBezTo>
                    <a:pt x="428" y="178"/>
                    <a:pt x="437" y="202"/>
                    <a:pt x="441" y="226"/>
                  </a:cubicBezTo>
                  <a:cubicBezTo>
                    <a:pt x="516" y="238"/>
                    <a:pt x="516" y="238"/>
                    <a:pt x="516" y="238"/>
                  </a:cubicBezTo>
                  <a:cubicBezTo>
                    <a:pt x="498" y="354"/>
                    <a:pt x="498" y="354"/>
                    <a:pt x="498" y="354"/>
                  </a:cubicBezTo>
                  <a:cubicBezTo>
                    <a:pt x="423" y="342"/>
                    <a:pt x="423" y="342"/>
                    <a:pt x="423" y="342"/>
                  </a:cubicBezTo>
                  <a:cubicBezTo>
                    <a:pt x="417" y="353"/>
                    <a:pt x="410" y="363"/>
                    <a:pt x="403" y="373"/>
                  </a:cubicBezTo>
                  <a:cubicBezTo>
                    <a:pt x="395" y="383"/>
                    <a:pt x="386" y="392"/>
                    <a:pt x="376" y="400"/>
                  </a:cubicBezTo>
                  <a:cubicBezTo>
                    <a:pt x="403" y="471"/>
                    <a:pt x="403" y="471"/>
                    <a:pt x="403" y="471"/>
                  </a:cubicBezTo>
                  <a:cubicBezTo>
                    <a:pt x="294" y="513"/>
                    <a:pt x="294" y="513"/>
                    <a:pt x="294" y="513"/>
                  </a:cubicBezTo>
                  <a:cubicBezTo>
                    <a:pt x="266" y="442"/>
                    <a:pt x="266" y="442"/>
                    <a:pt x="266" y="442"/>
                  </a:cubicBezTo>
                  <a:cubicBezTo>
                    <a:pt x="242" y="443"/>
                    <a:pt x="217" y="440"/>
                    <a:pt x="193" y="431"/>
                  </a:cubicBezTo>
                  <a:cubicBezTo>
                    <a:pt x="145" y="489"/>
                    <a:pt x="145" y="489"/>
                    <a:pt x="145" y="489"/>
                  </a:cubicBezTo>
                  <a:cubicBezTo>
                    <a:pt x="54" y="416"/>
                    <a:pt x="54" y="416"/>
                    <a:pt x="54" y="416"/>
                  </a:cubicBezTo>
                  <a:cubicBezTo>
                    <a:pt x="101" y="357"/>
                    <a:pt x="101" y="357"/>
                    <a:pt x="101" y="357"/>
                  </a:cubicBezTo>
                  <a:cubicBezTo>
                    <a:pt x="88" y="335"/>
                    <a:pt x="79" y="311"/>
                    <a:pt x="75" y="287"/>
                  </a:cubicBezTo>
                  <a:cubicBezTo>
                    <a:pt x="0" y="275"/>
                    <a:pt x="0" y="275"/>
                    <a:pt x="0" y="275"/>
                  </a:cubicBezTo>
                  <a:cubicBezTo>
                    <a:pt x="18" y="159"/>
                    <a:pt x="18" y="159"/>
                    <a:pt x="18" y="159"/>
                  </a:cubicBezTo>
                  <a:cubicBezTo>
                    <a:pt x="93" y="171"/>
                    <a:pt x="93" y="171"/>
                    <a:pt x="93" y="171"/>
                  </a:cubicBezTo>
                  <a:cubicBezTo>
                    <a:pt x="99" y="160"/>
                    <a:pt x="105" y="149"/>
                    <a:pt x="114" y="140"/>
                  </a:cubicBezTo>
                  <a:cubicBezTo>
                    <a:pt x="122" y="130"/>
                    <a:pt x="130" y="121"/>
                    <a:pt x="140" y="113"/>
                  </a:cubicBezTo>
                  <a:cubicBezTo>
                    <a:pt x="113" y="42"/>
                    <a:pt x="113" y="42"/>
                    <a:pt x="113" y="42"/>
                  </a:cubicBezTo>
                  <a:cubicBezTo>
                    <a:pt x="222" y="0"/>
                    <a:pt x="222" y="0"/>
                    <a:pt x="222" y="0"/>
                  </a:cubicBezTo>
                  <a:cubicBezTo>
                    <a:pt x="249" y="71"/>
                    <a:pt x="249" y="71"/>
                    <a:pt x="249" y="71"/>
                  </a:cubicBezTo>
                  <a:cubicBezTo>
                    <a:pt x="274" y="70"/>
                    <a:pt x="299" y="74"/>
                    <a:pt x="323" y="82"/>
                  </a:cubicBezTo>
                  <a:cubicBezTo>
                    <a:pt x="371" y="23"/>
                    <a:pt x="371" y="23"/>
                    <a:pt x="371" y="23"/>
                  </a:cubicBezTo>
                  <a:cubicBezTo>
                    <a:pt x="462" y="97"/>
                    <a:pt x="462" y="97"/>
                    <a:pt x="462" y="97"/>
                  </a:cubicBezTo>
                  <a:lnTo>
                    <a:pt x="415" y="156"/>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ṩ1ïḍè">
              <a:extLst>
                <a:ext uri="{FF2B5EF4-FFF2-40B4-BE49-F238E27FC236}">
                  <a16:creationId xmlns:a16="http://schemas.microsoft.com/office/drawing/2014/main" id="{DFC41987-265D-45BD-B949-7A1E5FA3E4F2}"/>
                </a:ext>
              </a:extLst>
            </p:cNvPr>
            <p:cNvSpPr/>
            <p:nvPr/>
          </p:nvSpPr>
          <p:spPr bwMode="auto">
            <a:xfrm>
              <a:off x="7739856" y="5588000"/>
              <a:ext cx="414338" cy="415925"/>
            </a:xfrm>
            <a:custGeom>
              <a:avLst/>
              <a:gdLst>
                <a:gd name="T0" fmla="*/ 167 w 260"/>
                <a:gd name="T1" fmla="*/ 85 h 261"/>
                <a:gd name="T2" fmla="*/ 176 w 260"/>
                <a:gd name="T3" fmla="*/ 167 h 261"/>
                <a:gd name="T4" fmla="*/ 93 w 260"/>
                <a:gd name="T5" fmla="*/ 176 h 261"/>
                <a:gd name="T6" fmla="*/ 84 w 260"/>
                <a:gd name="T7" fmla="*/ 93 h 261"/>
                <a:gd name="T8" fmla="*/ 167 w 260"/>
                <a:gd name="T9" fmla="*/ 85 h 261"/>
                <a:gd name="T10" fmla="*/ 203 w 260"/>
                <a:gd name="T11" fmla="*/ 41 h 261"/>
                <a:gd name="T12" fmla="*/ 220 w 260"/>
                <a:gd name="T13" fmla="*/ 203 h 261"/>
                <a:gd name="T14" fmla="*/ 57 w 260"/>
                <a:gd name="T15" fmla="*/ 221 h 261"/>
                <a:gd name="T16" fmla="*/ 40 w 260"/>
                <a:gd name="T17" fmla="*/ 58 h 261"/>
                <a:gd name="T18" fmla="*/ 203 w 260"/>
                <a:gd name="T19" fmla="*/ 4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1">
                  <a:moveTo>
                    <a:pt x="167" y="85"/>
                  </a:moveTo>
                  <a:cubicBezTo>
                    <a:pt x="192" y="105"/>
                    <a:pt x="196" y="142"/>
                    <a:pt x="176" y="167"/>
                  </a:cubicBezTo>
                  <a:cubicBezTo>
                    <a:pt x="155" y="193"/>
                    <a:pt x="118" y="197"/>
                    <a:pt x="93" y="176"/>
                  </a:cubicBezTo>
                  <a:cubicBezTo>
                    <a:pt x="68" y="156"/>
                    <a:pt x="64" y="119"/>
                    <a:pt x="84" y="93"/>
                  </a:cubicBezTo>
                  <a:cubicBezTo>
                    <a:pt x="105" y="68"/>
                    <a:pt x="142" y="65"/>
                    <a:pt x="167" y="85"/>
                  </a:cubicBezTo>
                  <a:close/>
                  <a:moveTo>
                    <a:pt x="203" y="41"/>
                  </a:moveTo>
                  <a:cubicBezTo>
                    <a:pt x="252" y="81"/>
                    <a:pt x="260" y="154"/>
                    <a:pt x="220" y="203"/>
                  </a:cubicBezTo>
                  <a:cubicBezTo>
                    <a:pt x="180" y="253"/>
                    <a:pt x="107" y="261"/>
                    <a:pt x="57" y="221"/>
                  </a:cubicBezTo>
                  <a:cubicBezTo>
                    <a:pt x="8" y="180"/>
                    <a:pt x="0" y="107"/>
                    <a:pt x="40" y="58"/>
                  </a:cubicBezTo>
                  <a:cubicBezTo>
                    <a:pt x="80" y="8"/>
                    <a:pt x="153" y="0"/>
                    <a:pt x="203" y="41"/>
                  </a:cubicBezTo>
                  <a:close/>
                </a:path>
              </a:pathLst>
            </a:custGeom>
            <a:solidFill>
              <a:srgbClr val="363F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šḷídê">
              <a:extLst>
                <a:ext uri="{FF2B5EF4-FFF2-40B4-BE49-F238E27FC236}">
                  <a16:creationId xmlns:a16="http://schemas.microsoft.com/office/drawing/2014/main" id="{472C82EE-DC79-4039-922E-EAFD9A5DD834}"/>
                </a:ext>
              </a:extLst>
            </p:cNvPr>
            <p:cNvSpPr/>
            <p:nvPr/>
          </p:nvSpPr>
          <p:spPr bwMode="auto">
            <a:xfrm>
              <a:off x="8427244" y="5651500"/>
              <a:ext cx="596900" cy="587375"/>
            </a:xfrm>
            <a:custGeom>
              <a:avLst/>
              <a:gdLst>
                <a:gd name="T0" fmla="*/ 291 w 375"/>
                <a:gd name="T1" fmla="*/ 93 h 369"/>
                <a:gd name="T2" fmla="*/ 319 w 375"/>
                <a:gd name="T3" fmla="*/ 141 h 369"/>
                <a:gd name="T4" fmla="*/ 375 w 375"/>
                <a:gd name="T5" fmla="*/ 141 h 369"/>
                <a:gd name="T6" fmla="*/ 375 w 375"/>
                <a:gd name="T7" fmla="*/ 228 h 369"/>
                <a:gd name="T8" fmla="*/ 319 w 375"/>
                <a:gd name="T9" fmla="*/ 228 h 369"/>
                <a:gd name="T10" fmla="*/ 308 w 375"/>
                <a:gd name="T11" fmla="*/ 254 h 369"/>
                <a:gd name="T12" fmla="*/ 291 w 375"/>
                <a:gd name="T13" fmla="*/ 276 h 369"/>
                <a:gd name="T14" fmla="*/ 319 w 375"/>
                <a:gd name="T15" fmla="*/ 325 h 369"/>
                <a:gd name="T16" fmla="*/ 244 w 375"/>
                <a:gd name="T17" fmla="*/ 369 h 369"/>
                <a:gd name="T18" fmla="*/ 215 w 375"/>
                <a:gd name="T19" fmla="*/ 320 h 369"/>
                <a:gd name="T20" fmla="*/ 160 w 375"/>
                <a:gd name="T21" fmla="*/ 320 h 369"/>
                <a:gd name="T22" fmla="*/ 132 w 375"/>
                <a:gd name="T23" fmla="*/ 369 h 369"/>
                <a:gd name="T24" fmla="*/ 56 w 375"/>
                <a:gd name="T25" fmla="*/ 325 h 369"/>
                <a:gd name="T26" fmla="*/ 84 w 375"/>
                <a:gd name="T27" fmla="*/ 276 h 369"/>
                <a:gd name="T28" fmla="*/ 57 w 375"/>
                <a:gd name="T29" fmla="*/ 228 h 369"/>
                <a:gd name="T30" fmla="*/ 0 w 375"/>
                <a:gd name="T31" fmla="*/ 228 h 369"/>
                <a:gd name="T32" fmla="*/ 0 w 375"/>
                <a:gd name="T33" fmla="*/ 141 h 369"/>
                <a:gd name="T34" fmla="*/ 57 w 375"/>
                <a:gd name="T35" fmla="*/ 141 h 369"/>
                <a:gd name="T36" fmla="*/ 68 w 375"/>
                <a:gd name="T37" fmla="*/ 115 h 369"/>
                <a:gd name="T38" fmla="*/ 84 w 375"/>
                <a:gd name="T39" fmla="*/ 93 h 369"/>
                <a:gd name="T40" fmla="*/ 56 w 375"/>
                <a:gd name="T41" fmla="*/ 44 h 369"/>
                <a:gd name="T42" fmla="*/ 132 w 375"/>
                <a:gd name="T43" fmla="*/ 0 h 369"/>
                <a:gd name="T44" fmla="*/ 160 w 375"/>
                <a:gd name="T45" fmla="*/ 49 h 369"/>
                <a:gd name="T46" fmla="*/ 216 w 375"/>
                <a:gd name="T47" fmla="*/ 49 h 369"/>
                <a:gd name="T48" fmla="*/ 244 w 375"/>
                <a:gd name="T49" fmla="*/ 0 h 369"/>
                <a:gd name="T50" fmla="*/ 320 w 375"/>
                <a:gd name="T51" fmla="*/ 44 h 369"/>
                <a:gd name="T52" fmla="*/ 291 w 375"/>
                <a:gd name="T53" fmla="*/ 9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5" h="369">
                  <a:moveTo>
                    <a:pt x="291" y="93"/>
                  </a:moveTo>
                  <a:cubicBezTo>
                    <a:pt x="304" y="107"/>
                    <a:pt x="313" y="123"/>
                    <a:pt x="319" y="141"/>
                  </a:cubicBezTo>
                  <a:cubicBezTo>
                    <a:pt x="375" y="141"/>
                    <a:pt x="375" y="141"/>
                    <a:pt x="375" y="141"/>
                  </a:cubicBezTo>
                  <a:cubicBezTo>
                    <a:pt x="375" y="228"/>
                    <a:pt x="375" y="228"/>
                    <a:pt x="375" y="228"/>
                  </a:cubicBezTo>
                  <a:cubicBezTo>
                    <a:pt x="319" y="228"/>
                    <a:pt x="319" y="228"/>
                    <a:pt x="319" y="228"/>
                  </a:cubicBezTo>
                  <a:cubicBezTo>
                    <a:pt x="316" y="237"/>
                    <a:pt x="312" y="245"/>
                    <a:pt x="308" y="254"/>
                  </a:cubicBezTo>
                  <a:cubicBezTo>
                    <a:pt x="303" y="262"/>
                    <a:pt x="297" y="269"/>
                    <a:pt x="291" y="276"/>
                  </a:cubicBezTo>
                  <a:cubicBezTo>
                    <a:pt x="319" y="325"/>
                    <a:pt x="319" y="325"/>
                    <a:pt x="319" y="325"/>
                  </a:cubicBezTo>
                  <a:cubicBezTo>
                    <a:pt x="244" y="369"/>
                    <a:pt x="244" y="369"/>
                    <a:pt x="244" y="369"/>
                  </a:cubicBezTo>
                  <a:cubicBezTo>
                    <a:pt x="215" y="320"/>
                    <a:pt x="215" y="320"/>
                    <a:pt x="215" y="320"/>
                  </a:cubicBezTo>
                  <a:cubicBezTo>
                    <a:pt x="197" y="324"/>
                    <a:pt x="179" y="324"/>
                    <a:pt x="160" y="320"/>
                  </a:cubicBezTo>
                  <a:cubicBezTo>
                    <a:pt x="132" y="369"/>
                    <a:pt x="132" y="369"/>
                    <a:pt x="132" y="369"/>
                  </a:cubicBezTo>
                  <a:cubicBezTo>
                    <a:pt x="56" y="325"/>
                    <a:pt x="56" y="325"/>
                    <a:pt x="56" y="325"/>
                  </a:cubicBezTo>
                  <a:cubicBezTo>
                    <a:pt x="84" y="276"/>
                    <a:pt x="84" y="276"/>
                    <a:pt x="84" y="276"/>
                  </a:cubicBezTo>
                  <a:cubicBezTo>
                    <a:pt x="72" y="262"/>
                    <a:pt x="62" y="246"/>
                    <a:pt x="57" y="228"/>
                  </a:cubicBezTo>
                  <a:cubicBezTo>
                    <a:pt x="0" y="228"/>
                    <a:pt x="0" y="228"/>
                    <a:pt x="0" y="228"/>
                  </a:cubicBezTo>
                  <a:cubicBezTo>
                    <a:pt x="0" y="141"/>
                    <a:pt x="0" y="141"/>
                    <a:pt x="0" y="141"/>
                  </a:cubicBezTo>
                  <a:cubicBezTo>
                    <a:pt x="57" y="141"/>
                    <a:pt x="57" y="141"/>
                    <a:pt x="57" y="141"/>
                  </a:cubicBezTo>
                  <a:cubicBezTo>
                    <a:pt x="60" y="132"/>
                    <a:pt x="63" y="123"/>
                    <a:pt x="68" y="115"/>
                  </a:cubicBezTo>
                  <a:cubicBezTo>
                    <a:pt x="73" y="107"/>
                    <a:pt x="78" y="100"/>
                    <a:pt x="84" y="93"/>
                  </a:cubicBezTo>
                  <a:cubicBezTo>
                    <a:pt x="56" y="44"/>
                    <a:pt x="56" y="44"/>
                    <a:pt x="56" y="44"/>
                  </a:cubicBezTo>
                  <a:cubicBezTo>
                    <a:pt x="132" y="0"/>
                    <a:pt x="132" y="0"/>
                    <a:pt x="132" y="0"/>
                  </a:cubicBezTo>
                  <a:cubicBezTo>
                    <a:pt x="160" y="49"/>
                    <a:pt x="160" y="49"/>
                    <a:pt x="160" y="49"/>
                  </a:cubicBezTo>
                  <a:cubicBezTo>
                    <a:pt x="178" y="45"/>
                    <a:pt x="197" y="45"/>
                    <a:pt x="216" y="49"/>
                  </a:cubicBezTo>
                  <a:cubicBezTo>
                    <a:pt x="244" y="0"/>
                    <a:pt x="244" y="0"/>
                    <a:pt x="244" y="0"/>
                  </a:cubicBezTo>
                  <a:cubicBezTo>
                    <a:pt x="320" y="44"/>
                    <a:pt x="320" y="44"/>
                    <a:pt x="320" y="44"/>
                  </a:cubicBezTo>
                  <a:lnTo>
                    <a:pt x="291" y="9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lïḑè">
              <a:extLst>
                <a:ext uri="{FF2B5EF4-FFF2-40B4-BE49-F238E27FC236}">
                  <a16:creationId xmlns:a16="http://schemas.microsoft.com/office/drawing/2014/main" id="{DFF73AB7-A30C-4770-9CDF-E64D189CF7E0}"/>
                </a:ext>
              </a:extLst>
            </p:cNvPr>
            <p:cNvSpPr/>
            <p:nvPr/>
          </p:nvSpPr>
          <p:spPr bwMode="auto">
            <a:xfrm>
              <a:off x="8570119" y="5788025"/>
              <a:ext cx="312738" cy="314325"/>
            </a:xfrm>
            <a:custGeom>
              <a:avLst/>
              <a:gdLst>
                <a:gd name="T0" fmla="*/ 120 w 196"/>
                <a:gd name="T1" fmla="*/ 61 h 197"/>
                <a:gd name="T2" fmla="*/ 136 w 196"/>
                <a:gd name="T3" fmla="*/ 120 h 197"/>
                <a:gd name="T4" fmla="*/ 76 w 196"/>
                <a:gd name="T5" fmla="*/ 136 h 197"/>
                <a:gd name="T6" fmla="*/ 60 w 196"/>
                <a:gd name="T7" fmla="*/ 77 h 197"/>
                <a:gd name="T8" fmla="*/ 120 w 196"/>
                <a:gd name="T9" fmla="*/ 61 h 197"/>
                <a:gd name="T10" fmla="*/ 141 w 196"/>
                <a:gd name="T11" fmla="*/ 24 h 197"/>
                <a:gd name="T12" fmla="*/ 172 w 196"/>
                <a:gd name="T13" fmla="*/ 142 h 197"/>
                <a:gd name="T14" fmla="*/ 55 w 196"/>
                <a:gd name="T15" fmla="*/ 173 h 197"/>
                <a:gd name="T16" fmla="*/ 23 w 196"/>
                <a:gd name="T17" fmla="*/ 55 h 197"/>
                <a:gd name="T18" fmla="*/ 141 w 196"/>
                <a:gd name="T19" fmla="*/ 2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7">
                  <a:moveTo>
                    <a:pt x="120" y="61"/>
                  </a:moveTo>
                  <a:cubicBezTo>
                    <a:pt x="141" y="73"/>
                    <a:pt x="148" y="99"/>
                    <a:pt x="136" y="120"/>
                  </a:cubicBezTo>
                  <a:cubicBezTo>
                    <a:pt x="123" y="141"/>
                    <a:pt x="97" y="148"/>
                    <a:pt x="76" y="136"/>
                  </a:cubicBezTo>
                  <a:cubicBezTo>
                    <a:pt x="55" y="124"/>
                    <a:pt x="48" y="98"/>
                    <a:pt x="60" y="77"/>
                  </a:cubicBezTo>
                  <a:cubicBezTo>
                    <a:pt x="72" y="56"/>
                    <a:pt x="99" y="48"/>
                    <a:pt x="120" y="61"/>
                  </a:cubicBezTo>
                  <a:close/>
                  <a:moveTo>
                    <a:pt x="141" y="24"/>
                  </a:moveTo>
                  <a:cubicBezTo>
                    <a:pt x="182" y="48"/>
                    <a:pt x="196" y="100"/>
                    <a:pt x="172" y="142"/>
                  </a:cubicBezTo>
                  <a:cubicBezTo>
                    <a:pt x="148" y="183"/>
                    <a:pt x="96" y="197"/>
                    <a:pt x="55" y="173"/>
                  </a:cubicBezTo>
                  <a:cubicBezTo>
                    <a:pt x="13" y="149"/>
                    <a:pt x="0" y="96"/>
                    <a:pt x="23" y="55"/>
                  </a:cubicBezTo>
                  <a:cubicBezTo>
                    <a:pt x="47" y="14"/>
                    <a:pt x="100" y="0"/>
                    <a:pt x="141" y="24"/>
                  </a:cubicBezTo>
                  <a:close/>
                </a:path>
              </a:pathLst>
            </a:custGeom>
            <a:solidFill>
              <a:srgbClr val="363F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ṥḻîďe">
              <a:extLst>
                <a:ext uri="{FF2B5EF4-FFF2-40B4-BE49-F238E27FC236}">
                  <a16:creationId xmlns:a16="http://schemas.microsoft.com/office/drawing/2014/main" id="{1B29B58D-F064-474A-B03E-38BFD5AE4201}"/>
                </a:ext>
              </a:extLst>
            </p:cNvPr>
            <p:cNvSpPr/>
            <p:nvPr/>
          </p:nvSpPr>
          <p:spPr bwMode="auto">
            <a:xfrm>
              <a:off x="6477794" y="1227137"/>
              <a:ext cx="2076450" cy="3092450"/>
            </a:xfrm>
            <a:custGeom>
              <a:avLst/>
              <a:gdLst>
                <a:gd name="T0" fmla="*/ 1305 w 1305"/>
                <a:gd name="T1" fmla="*/ 1922 h 1944"/>
                <a:gd name="T2" fmla="*/ 1305 w 1305"/>
                <a:gd name="T3" fmla="*/ 1776 h 1944"/>
                <a:gd name="T4" fmla="*/ 1305 w 1305"/>
                <a:gd name="T5" fmla="*/ 1602 h 1944"/>
                <a:gd name="T6" fmla="*/ 1305 w 1305"/>
                <a:gd name="T7" fmla="*/ 1427 h 1944"/>
                <a:gd name="T8" fmla="*/ 1305 w 1305"/>
                <a:gd name="T9" fmla="*/ 1253 h 1944"/>
                <a:gd name="T10" fmla="*/ 1305 w 1305"/>
                <a:gd name="T11" fmla="*/ 1078 h 1944"/>
                <a:gd name="T12" fmla="*/ 1305 w 1305"/>
                <a:gd name="T13" fmla="*/ 904 h 1944"/>
                <a:gd name="T14" fmla="*/ 1305 w 1305"/>
                <a:gd name="T15" fmla="*/ 730 h 1944"/>
                <a:gd name="T16" fmla="*/ 1305 w 1305"/>
                <a:gd name="T17" fmla="*/ 556 h 1944"/>
                <a:gd name="T18" fmla="*/ 1305 w 1305"/>
                <a:gd name="T19" fmla="*/ 381 h 1944"/>
                <a:gd name="T20" fmla="*/ 1253 w 1305"/>
                <a:gd name="T21" fmla="*/ 208 h 1944"/>
                <a:gd name="T22" fmla="*/ 1250 w 1305"/>
                <a:gd name="T23" fmla="*/ 199 h 1944"/>
                <a:gd name="T24" fmla="*/ 1247 w 1305"/>
                <a:gd name="T25" fmla="*/ 190 h 1944"/>
                <a:gd name="T26" fmla="*/ 1244 w 1305"/>
                <a:gd name="T27" fmla="*/ 182 h 1944"/>
                <a:gd name="T28" fmla="*/ 1241 w 1305"/>
                <a:gd name="T29" fmla="*/ 175 h 1944"/>
                <a:gd name="T30" fmla="*/ 1286 w 1305"/>
                <a:gd name="T31" fmla="*/ 163 h 1944"/>
                <a:gd name="T32" fmla="*/ 1290 w 1305"/>
                <a:gd name="T33" fmla="*/ 174 h 1944"/>
                <a:gd name="T34" fmla="*/ 1294 w 1305"/>
                <a:gd name="T35" fmla="*/ 184 h 1944"/>
                <a:gd name="T36" fmla="*/ 1297 w 1305"/>
                <a:gd name="T37" fmla="*/ 195 h 1944"/>
                <a:gd name="T38" fmla="*/ 1196 w 1305"/>
                <a:gd name="T39" fmla="*/ 78 h 1944"/>
                <a:gd name="T40" fmla="*/ 1157 w 1305"/>
                <a:gd name="T41" fmla="*/ 79 h 1944"/>
                <a:gd name="T42" fmla="*/ 1149 w 1305"/>
                <a:gd name="T43" fmla="*/ 74 h 1944"/>
                <a:gd name="T44" fmla="*/ 1141 w 1305"/>
                <a:gd name="T45" fmla="*/ 70 h 1944"/>
                <a:gd name="T46" fmla="*/ 1132 w 1305"/>
                <a:gd name="T47" fmla="*/ 66 h 1944"/>
                <a:gd name="T48" fmla="*/ 1148 w 1305"/>
                <a:gd name="T49" fmla="*/ 24 h 1944"/>
                <a:gd name="T50" fmla="*/ 1158 w 1305"/>
                <a:gd name="T51" fmla="*/ 29 h 1944"/>
                <a:gd name="T52" fmla="*/ 1169 w 1305"/>
                <a:gd name="T53" fmla="*/ 35 h 1944"/>
                <a:gd name="T54" fmla="*/ 1178 w 1305"/>
                <a:gd name="T55" fmla="*/ 40 h 1944"/>
                <a:gd name="T56" fmla="*/ 1188 w 1305"/>
                <a:gd name="T57" fmla="*/ 46 h 1944"/>
                <a:gd name="T58" fmla="*/ 934 w 1305"/>
                <a:gd name="T59" fmla="*/ 22 h 1944"/>
                <a:gd name="T60" fmla="*/ 750 w 1305"/>
                <a:gd name="T61" fmla="*/ 22 h 1944"/>
                <a:gd name="T62" fmla="*/ 566 w 1305"/>
                <a:gd name="T63" fmla="*/ 22 h 1944"/>
                <a:gd name="T64" fmla="*/ 383 w 1305"/>
                <a:gd name="T65" fmla="*/ 22 h 1944"/>
                <a:gd name="T66" fmla="*/ 270 w 1305"/>
                <a:gd name="T67" fmla="*/ 44 h 1944"/>
                <a:gd name="T68" fmla="*/ 259 w 1305"/>
                <a:gd name="T69" fmla="*/ 44 h 1944"/>
                <a:gd name="T70" fmla="*/ 226 w 1305"/>
                <a:gd name="T71" fmla="*/ 25 h 1944"/>
                <a:gd name="T72" fmla="*/ 257 w 1305"/>
                <a:gd name="T73" fmla="*/ 1 h 1944"/>
                <a:gd name="T74" fmla="*/ 269 w 1305"/>
                <a:gd name="T75" fmla="*/ 0 h 1944"/>
                <a:gd name="T76" fmla="*/ 134 w 1305"/>
                <a:gd name="T77" fmla="*/ 88 h 1944"/>
                <a:gd name="T78" fmla="*/ 127 w 1305"/>
                <a:gd name="T79" fmla="*/ 94 h 1944"/>
                <a:gd name="T80" fmla="*/ 120 w 1305"/>
                <a:gd name="T81" fmla="*/ 100 h 1944"/>
                <a:gd name="T82" fmla="*/ 113 w 1305"/>
                <a:gd name="T83" fmla="*/ 106 h 1944"/>
                <a:gd name="T84" fmla="*/ 107 w 1305"/>
                <a:gd name="T85" fmla="*/ 112 h 1944"/>
                <a:gd name="T86" fmla="*/ 74 w 1305"/>
                <a:gd name="T87" fmla="*/ 81 h 1944"/>
                <a:gd name="T88" fmla="*/ 82 w 1305"/>
                <a:gd name="T89" fmla="*/ 74 h 1944"/>
                <a:gd name="T90" fmla="*/ 90 w 1305"/>
                <a:gd name="T91" fmla="*/ 66 h 1944"/>
                <a:gd name="T92" fmla="*/ 99 w 1305"/>
                <a:gd name="T93" fmla="*/ 59 h 1944"/>
                <a:gd name="T94" fmla="*/ 108 w 1305"/>
                <a:gd name="T95" fmla="*/ 53 h 1944"/>
                <a:gd name="T96" fmla="*/ 49 w 1305"/>
                <a:gd name="T97" fmla="*/ 209 h 1944"/>
                <a:gd name="T98" fmla="*/ 48 w 1305"/>
                <a:gd name="T99" fmla="*/ 218 h 1944"/>
                <a:gd name="T100" fmla="*/ 47 w 1305"/>
                <a:gd name="T101" fmla="*/ 227 h 1944"/>
                <a:gd name="T102" fmla="*/ 46 w 1305"/>
                <a:gd name="T103" fmla="*/ 237 h 1944"/>
                <a:gd name="T104" fmla="*/ 23 w 1305"/>
                <a:gd name="T105" fmla="*/ 267 h 1944"/>
                <a:gd name="T106" fmla="*/ 0 w 1305"/>
                <a:gd name="T107" fmla="*/ 235 h 1944"/>
                <a:gd name="T108" fmla="*/ 1 w 1305"/>
                <a:gd name="T109" fmla="*/ 224 h 1944"/>
                <a:gd name="T110" fmla="*/ 2 w 1305"/>
                <a:gd name="T111" fmla="*/ 212 h 1944"/>
                <a:gd name="T112" fmla="*/ 4 w 1305"/>
                <a:gd name="T113" fmla="*/ 201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05" h="1944">
                  <a:moveTo>
                    <a:pt x="1305" y="1922"/>
                  </a:moveTo>
                  <a:cubicBezTo>
                    <a:pt x="1305" y="1934"/>
                    <a:pt x="1295" y="1944"/>
                    <a:pt x="1282" y="1944"/>
                  </a:cubicBezTo>
                  <a:cubicBezTo>
                    <a:pt x="1269" y="1944"/>
                    <a:pt x="1259" y="1934"/>
                    <a:pt x="1259" y="1922"/>
                  </a:cubicBezTo>
                  <a:cubicBezTo>
                    <a:pt x="1259" y="1906"/>
                    <a:pt x="1259" y="1906"/>
                    <a:pt x="1259" y="1906"/>
                  </a:cubicBezTo>
                  <a:cubicBezTo>
                    <a:pt x="1259" y="1894"/>
                    <a:pt x="1269" y="1885"/>
                    <a:pt x="1282" y="1885"/>
                  </a:cubicBezTo>
                  <a:cubicBezTo>
                    <a:pt x="1295" y="1885"/>
                    <a:pt x="1305" y="1894"/>
                    <a:pt x="1305" y="1906"/>
                  </a:cubicBezTo>
                  <a:lnTo>
                    <a:pt x="1305" y="1922"/>
                  </a:lnTo>
                  <a:close/>
                  <a:moveTo>
                    <a:pt x="1305" y="1776"/>
                  </a:moveTo>
                  <a:cubicBezTo>
                    <a:pt x="1305" y="1788"/>
                    <a:pt x="1295" y="1798"/>
                    <a:pt x="1282" y="1798"/>
                  </a:cubicBezTo>
                  <a:cubicBezTo>
                    <a:pt x="1269" y="1798"/>
                    <a:pt x="1259" y="1788"/>
                    <a:pt x="1259" y="1776"/>
                  </a:cubicBezTo>
                  <a:cubicBezTo>
                    <a:pt x="1259" y="1732"/>
                    <a:pt x="1259" y="1732"/>
                    <a:pt x="1259" y="1732"/>
                  </a:cubicBezTo>
                  <a:cubicBezTo>
                    <a:pt x="1259" y="1720"/>
                    <a:pt x="1269" y="1710"/>
                    <a:pt x="1282" y="1710"/>
                  </a:cubicBezTo>
                  <a:cubicBezTo>
                    <a:pt x="1295" y="1710"/>
                    <a:pt x="1305" y="1720"/>
                    <a:pt x="1305" y="1732"/>
                  </a:cubicBezTo>
                  <a:lnTo>
                    <a:pt x="1305" y="1776"/>
                  </a:lnTo>
                  <a:close/>
                  <a:moveTo>
                    <a:pt x="1305" y="1602"/>
                  </a:moveTo>
                  <a:cubicBezTo>
                    <a:pt x="1305" y="1613"/>
                    <a:pt x="1295" y="1623"/>
                    <a:pt x="1282" y="1623"/>
                  </a:cubicBezTo>
                  <a:cubicBezTo>
                    <a:pt x="1269" y="1623"/>
                    <a:pt x="1259" y="1613"/>
                    <a:pt x="1259" y="1602"/>
                  </a:cubicBezTo>
                  <a:cubicBezTo>
                    <a:pt x="1259" y="1558"/>
                    <a:pt x="1259" y="1558"/>
                    <a:pt x="1259" y="1558"/>
                  </a:cubicBezTo>
                  <a:cubicBezTo>
                    <a:pt x="1259" y="1546"/>
                    <a:pt x="1269" y="1536"/>
                    <a:pt x="1282" y="1536"/>
                  </a:cubicBezTo>
                  <a:cubicBezTo>
                    <a:pt x="1295" y="1536"/>
                    <a:pt x="1305" y="1546"/>
                    <a:pt x="1305" y="1558"/>
                  </a:cubicBezTo>
                  <a:lnTo>
                    <a:pt x="1305" y="1602"/>
                  </a:lnTo>
                  <a:close/>
                  <a:moveTo>
                    <a:pt x="1305" y="1427"/>
                  </a:moveTo>
                  <a:cubicBezTo>
                    <a:pt x="1305" y="1439"/>
                    <a:pt x="1295" y="1449"/>
                    <a:pt x="1282" y="1449"/>
                  </a:cubicBezTo>
                  <a:cubicBezTo>
                    <a:pt x="1269" y="1449"/>
                    <a:pt x="1259" y="1439"/>
                    <a:pt x="1259" y="1427"/>
                  </a:cubicBezTo>
                  <a:cubicBezTo>
                    <a:pt x="1259" y="1384"/>
                    <a:pt x="1259" y="1384"/>
                    <a:pt x="1259" y="1384"/>
                  </a:cubicBezTo>
                  <a:cubicBezTo>
                    <a:pt x="1259" y="1372"/>
                    <a:pt x="1269" y="1362"/>
                    <a:pt x="1282" y="1362"/>
                  </a:cubicBezTo>
                  <a:cubicBezTo>
                    <a:pt x="1295" y="1362"/>
                    <a:pt x="1305" y="1372"/>
                    <a:pt x="1305" y="1384"/>
                  </a:cubicBezTo>
                  <a:lnTo>
                    <a:pt x="1305" y="1427"/>
                  </a:lnTo>
                  <a:close/>
                  <a:moveTo>
                    <a:pt x="1305" y="1253"/>
                  </a:moveTo>
                  <a:cubicBezTo>
                    <a:pt x="1305" y="1265"/>
                    <a:pt x="1295" y="1275"/>
                    <a:pt x="1282" y="1275"/>
                  </a:cubicBezTo>
                  <a:cubicBezTo>
                    <a:pt x="1269" y="1275"/>
                    <a:pt x="1259" y="1265"/>
                    <a:pt x="1259" y="1253"/>
                  </a:cubicBezTo>
                  <a:cubicBezTo>
                    <a:pt x="1259" y="1209"/>
                    <a:pt x="1259" y="1209"/>
                    <a:pt x="1259" y="1209"/>
                  </a:cubicBezTo>
                  <a:cubicBezTo>
                    <a:pt x="1259" y="1197"/>
                    <a:pt x="1269" y="1188"/>
                    <a:pt x="1282" y="1188"/>
                  </a:cubicBezTo>
                  <a:cubicBezTo>
                    <a:pt x="1295" y="1188"/>
                    <a:pt x="1305" y="1197"/>
                    <a:pt x="1305" y="1209"/>
                  </a:cubicBezTo>
                  <a:lnTo>
                    <a:pt x="1305" y="1253"/>
                  </a:lnTo>
                  <a:close/>
                  <a:moveTo>
                    <a:pt x="1305" y="1078"/>
                  </a:moveTo>
                  <a:cubicBezTo>
                    <a:pt x="1305" y="1091"/>
                    <a:pt x="1295" y="1100"/>
                    <a:pt x="1282" y="1100"/>
                  </a:cubicBezTo>
                  <a:cubicBezTo>
                    <a:pt x="1269" y="1100"/>
                    <a:pt x="1259" y="1091"/>
                    <a:pt x="1259" y="1078"/>
                  </a:cubicBezTo>
                  <a:cubicBezTo>
                    <a:pt x="1259" y="1035"/>
                    <a:pt x="1259" y="1035"/>
                    <a:pt x="1259" y="1035"/>
                  </a:cubicBezTo>
                  <a:cubicBezTo>
                    <a:pt x="1259" y="1023"/>
                    <a:pt x="1269" y="1013"/>
                    <a:pt x="1282" y="1013"/>
                  </a:cubicBezTo>
                  <a:cubicBezTo>
                    <a:pt x="1295" y="1013"/>
                    <a:pt x="1305" y="1023"/>
                    <a:pt x="1305" y="1035"/>
                  </a:cubicBezTo>
                  <a:lnTo>
                    <a:pt x="1305" y="1078"/>
                  </a:lnTo>
                  <a:close/>
                  <a:moveTo>
                    <a:pt x="1305" y="904"/>
                  </a:moveTo>
                  <a:cubicBezTo>
                    <a:pt x="1305" y="916"/>
                    <a:pt x="1295" y="926"/>
                    <a:pt x="1282" y="926"/>
                  </a:cubicBezTo>
                  <a:cubicBezTo>
                    <a:pt x="1269" y="926"/>
                    <a:pt x="1259" y="916"/>
                    <a:pt x="1259" y="904"/>
                  </a:cubicBezTo>
                  <a:cubicBezTo>
                    <a:pt x="1259" y="861"/>
                    <a:pt x="1259" y="861"/>
                    <a:pt x="1259" y="861"/>
                  </a:cubicBezTo>
                  <a:cubicBezTo>
                    <a:pt x="1259" y="849"/>
                    <a:pt x="1269" y="839"/>
                    <a:pt x="1282" y="839"/>
                  </a:cubicBezTo>
                  <a:cubicBezTo>
                    <a:pt x="1295" y="839"/>
                    <a:pt x="1305" y="849"/>
                    <a:pt x="1305" y="861"/>
                  </a:cubicBezTo>
                  <a:lnTo>
                    <a:pt x="1305" y="904"/>
                  </a:lnTo>
                  <a:close/>
                  <a:moveTo>
                    <a:pt x="1305" y="730"/>
                  </a:moveTo>
                  <a:cubicBezTo>
                    <a:pt x="1305" y="742"/>
                    <a:pt x="1295" y="752"/>
                    <a:pt x="1282" y="752"/>
                  </a:cubicBezTo>
                  <a:cubicBezTo>
                    <a:pt x="1269" y="752"/>
                    <a:pt x="1259" y="742"/>
                    <a:pt x="1259" y="730"/>
                  </a:cubicBezTo>
                  <a:cubicBezTo>
                    <a:pt x="1259" y="686"/>
                    <a:pt x="1259" y="686"/>
                    <a:pt x="1259" y="686"/>
                  </a:cubicBezTo>
                  <a:cubicBezTo>
                    <a:pt x="1259" y="674"/>
                    <a:pt x="1269" y="665"/>
                    <a:pt x="1282" y="665"/>
                  </a:cubicBezTo>
                  <a:cubicBezTo>
                    <a:pt x="1295" y="665"/>
                    <a:pt x="1305" y="674"/>
                    <a:pt x="1305" y="686"/>
                  </a:cubicBezTo>
                  <a:lnTo>
                    <a:pt x="1305" y="730"/>
                  </a:lnTo>
                  <a:close/>
                  <a:moveTo>
                    <a:pt x="1305" y="556"/>
                  </a:moveTo>
                  <a:cubicBezTo>
                    <a:pt x="1305" y="568"/>
                    <a:pt x="1295" y="577"/>
                    <a:pt x="1282" y="577"/>
                  </a:cubicBezTo>
                  <a:cubicBezTo>
                    <a:pt x="1269" y="577"/>
                    <a:pt x="1259" y="568"/>
                    <a:pt x="1259" y="556"/>
                  </a:cubicBezTo>
                  <a:cubicBezTo>
                    <a:pt x="1259" y="512"/>
                    <a:pt x="1259" y="512"/>
                    <a:pt x="1259" y="512"/>
                  </a:cubicBezTo>
                  <a:cubicBezTo>
                    <a:pt x="1259" y="500"/>
                    <a:pt x="1269" y="490"/>
                    <a:pt x="1282" y="490"/>
                  </a:cubicBezTo>
                  <a:cubicBezTo>
                    <a:pt x="1295" y="490"/>
                    <a:pt x="1305" y="500"/>
                    <a:pt x="1305" y="512"/>
                  </a:cubicBezTo>
                  <a:lnTo>
                    <a:pt x="1305" y="556"/>
                  </a:lnTo>
                  <a:close/>
                  <a:moveTo>
                    <a:pt x="1305" y="381"/>
                  </a:moveTo>
                  <a:cubicBezTo>
                    <a:pt x="1305" y="393"/>
                    <a:pt x="1295" y="403"/>
                    <a:pt x="1282" y="403"/>
                  </a:cubicBezTo>
                  <a:cubicBezTo>
                    <a:pt x="1269" y="403"/>
                    <a:pt x="1259" y="393"/>
                    <a:pt x="1259" y="381"/>
                  </a:cubicBezTo>
                  <a:cubicBezTo>
                    <a:pt x="1259" y="338"/>
                    <a:pt x="1259" y="338"/>
                    <a:pt x="1259" y="338"/>
                  </a:cubicBezTo>
                  <a:cubicBezTo>
                    <a:pt x="1259" y="326"/>
                    <a:pt x="1269" y="316"/>
                    <a:pt x="1282" y="316"/>
                  </a:cubicBezTo>
                  <a:cubicBezTo>
                    <a:pt x="1295" y="316"/>
                    <a:pt x="1305" y="326"/>
                    <a:pt x="1305" y="338"/>
                  </a:cubicBezTo>
                  <a:lnTo>
                    <a:pt x="1305" y="381"/>
                  </a:lnTo>
                  <a:close/>
                  <a:moveTo>
                    <a:pt x="1299" y="203"/>
                  </a:moveTo>
                  <a:cubicBezTo>
                    <a:pt x="1301" y="215"/>
                    <a:pt x="1294" y="226"/>
                    <a:pt x="1281" y="229"/>
                  </a:cubicBezTo>
                  <a:cubicBezTo>
                    <a:pt x="1269" y="231"/>
                    <a:pt x="1257" y="224"/>
                    <a:pt x="1254" y="212"/>
                  </a:cubicBezTo>
                  <a:cubicBezTo>
                    <a:pt x="1254" y="212"/>
                    <a:pt x="1254" y="212"/>
                    <a:pt x="1254" y="212"/>
                  </a:cubicBezTo>
                  <a:cubicBezTo>
                    <a:pt x="1253" y="211"/>
                    <a:pt x="1253" y="211"/>
                    <a:pt x="1253" y="211"/>
                  </a:cubicBezTo>
                  <a:cubicBezTo>
                    <a:pt x="1253" y="209"/>
                    <a:pt x="1253" y="209"/>
                    <a:pt x="1253" y="209"/>
                  </a:cubicBezTo>
                  <a:cubicBezTo>
                    <a:pt x="1253" y="208"/>
                    <a:pt x="1253" y="208"/>
                    <a:pt x="1253" y="208"/>
                  </a:cubicBezTo>
                  <a:cubicBezTo>
                    <a:pt x="1253" y="207"/>
                    <a:pt x="1253" y="207"/>
                    <a:pt x="1253" y="207"/>
                  </a:cubicBezTo>
                  <a:cubicBezTo>
                    <a:pt x="1252" y="205"/>
                    <a:pt x="1252" y="205"/>
                    <a:pt x="1252" y="205"/>
                  </a:cubicBezTo>
                  <a:cubicBezTo>
                    <a:pt x="1252" y="204"/>
                    <a:pt x="1252" y="204"/>
                    <a:pt x="1252" y="204"/>
                  </a:cubicBezTo>
                  <a:cubicBezTo>
                    <a:pt x="1252" y="203"/>
                    <a:pt x="1252" y="203"/>
                    <a:pt x="1252" y="203"/>
                  </a:cubicBezTo>
                  <a:cubicBezTo>
                    <a:pt x="1251" y="202"/>
                    <a:pt x="1251" y="202"/>
                    <a:pt x="1251" y="202"/>
                  </a:cubicBezTo>
                  <a:cubicBezTo>
                    <a:pt x="1251" y="200"/>
                    <a:pt x="1251" y="200"/>
                    <a:pt x="1251" y="200"/>
                  </a:cubicBezTo>
                  <a:cubicBezTo>
                    <a:pt x="1250" y="199"/>
                    <a:pt x="1250" y="199"/>
                    <a:pt x="1250" y="199"/>
                  </a:cubicBezTo>
                  <a:cubicBezTo>
                    <a:pt x="1250" y="198"/>
                    <a:pt x="1250" y="198"/>
                    <a:pt x="1250" y="198"/>
                  </a:cubicBezTo>
                  <a:cubicBezTo>
                    <a:pt x="1250" y="197"/>
                    <a:pt x="1250" y="197"/>
                    <a:pt x="1250" y="197"/>
                  </a:cubicBezTo>
                  <a:cubicBezTo>
                    <a:pt x="1249" y="196"/>
                    <a:pt x="1249" y="196"/>
                    <a:pt x="1249" y="196"/>
                  </a:cubicBezTo>
                  <a:cubicBezTo>
                    <a:pt x="1249" y="194"/>
                    <a:pt x="1249" y="194"/>
                    <a:pt x="1249" y="194"/>
                  </a:cubicBezTo>
                  <a:cubicBezTo>
                    <a:pt x="1248" y="193"/>
                    <a:pt x="1248" y="193"/>
                    <a:pt x="1248" y="193"/>
                  </a:cubicBezTo>
                  <a:cubicBezTo>
                    <a:pt x="1248" y="192"/>
                    <a:pt x="1248" y="192"/>
                    <a:pt x="1248" y="192"/>
                  </a:cubicBezTo>
                  <a:cubicBezTo>
                    <a:pt x="1247" y="190"/>
                    <a:pt x="1247" y="190"/>
                    <a:pt x="1247" y="190"/>
                  </a:cubicBezTo>
                  <a:cubicBezTo>
                    <a:pt x="1247" y="189"/>
                    <a:pt x="1247" y="189"/>
                    <a:pt x="1247" y="189"/>
                  </a:cubicBezTo>
                  <a:cubicBezTo>
                    <a:pt x="1247" y="188"/>
                    <a:pt x="1247" y="188"/>
                    <a:pt x="1247" y="188"/>
                  </a:cubicBezTo>
                  <a:cubicBezTo>
                    <a:pt x="1246" y="187"/>
                    <a:pt x="1246" y="187"/>
                    <a:pt x="1246" y="187"/>
                  </a:cubicBezTo>
                  <a:cubicBezTo>
                    <a:pt x="1246" y="186"/>
                    <a:pt x="1246" y="186"/>
                    <a:pt x="1246" y="186"/>
                  </a:cubicBezTo>
                  <a:cubicBezTo>
                    <a:pt x="1245" y="184"/>
                    <a:pt x="1245" y="184"/>
                    <a:pt x="1245" y="184"/>
                  </a:cubicBezTo>
                  <a:cubicBezTo>
                    <a:pt x="1245" y="183"/>
                    <a:pt x="1245" y="183"/>
                    <a:pt x="1245" y="183"/>
                  </a:cubicBezTo>
                  <a:cubicBezTo>
                    <a:pt x="1244" y="182"/>
                    <a:pt x="1244" y="182"/>
                    <a:pt x="1244" y="182"/>
                  </a:cubicBezTo>
                  <a:cubicBezTo>
                    <a:pt x="1244" y="181"/>
                    <a:pt x="1244" y="181"/>
                    <a:pt x="1244" y="181"/>
                  </a:cubicBezTo>
                  <a:cubicBezTo>
                    <a:pt x="1243" y="179"/>
                    <a:pt x="1243" y="179"/>
                    <a:pt x="1243" y="179"/>
                  </a:cubicBezTo>
                  <a:cubicBezTo>
                    <a:pt x="1243" y="178"/>
                    <a:pt x="1243" y="178"/>
                    <a:pt x="1243" y="178"/>
                  </a:cubicBezTo>
                  <a:cubicBezTo>
                    <a:pt x="1242" y="177"/>
                    <a:pt x="1242" y="177"/>
                    <a:pt x="1242" y="177"/>
                  </a:cubicBezTo>
                  <a:cubicBezTo>
                    <a:pt x="1242" y="176"/>
                    <a:pt x="1242" y="176"/>
                    <a:pt x="1242" y="176"/>
                  </a:cubicBezTo>
                  <a:cubicBezTo>
                    <a:pt x="1241" y="175"/>
                    <a:pt x="1241" y="175"/>
                    <a:pt x="1241" y="175"/>
                  </a:cubicBezTo>
                  <a:cubicBezTo>
                    <a:pt x="1241" y="175"/>
                    <a:pt x="1241" y="175"/>
                    <a:pt x="1241" y="175"/>
                  </a:cubicBezTo>
                  <a:cubicBezTo>
                    <a:pt x="1236" y="164"/>
                    <a:pt x="1242" y="151"/>
                    <a:pt x="1253" y="146"/>
                  </a:cubicBezTo>
                  <a:cubicBezTo>
                    <a:pt x="1265" y="141"/>
                    <a:pt x="1278" y="146"/>
                    <a:pt x="1283" y="157"/>
                  </a:cubicBezTo>
                  <a:cubicBezTo>
                    <a:pt x="1283" y="157"/>
                    <a:pt x="1283" y="157"/>
                    <a:pt x="1283" y="157"/>
                  </a:cubicBezTo>
                  <a:cubicBezTo>
                    <a:pt x="1284" y="159"/>
                    <a:pt x="1284" y="159"/>
                    <a:pt x="1284" y="159"/>
                  </a:cubicBezTo>
                  <a:cubicBezTo>
                    <a:pt x="1285" y="160"/>
                    <a:pt x="1285" y="160"/>
                    <a:pt x="1285" y="160"/>
                  </a:cubicBezTo>
                  <a:cubicBezTo>
                    <a:pt x="1285" y="162"/>
                    <a:pt x="1285" y="162"/>
                    <a:pt x="1285" y="162"/>
                  </a:cubicBezTo>
                  <a:cubicBezTo>
                    <a:pt x="1286" y="163"/>
                    <a:pt x="1286" y="163"/>
                    <a:pt x="1286" y="163"/>
                  </a:cubicBezTo>
                  <a:cubicBezTo>
                    <a:pt x="1287" y="165"/>
                    <a:pt x="1287" y="165"/>
                    <a:pt x="1287" y="165"/>
                  </a:cubicBezTo>
                  <a:cubicBezTo>
                    <a:pt x="1287" y="166"/>
                    <a:pt x="1287" y="166"/>
                    <a:pt x="1287" y="166"/>
                  </a:cubicBezTo>
                  <a:cubicBezTo>
                    <a:pt x="1288" y="168"/>
                    <a:pt x="1288" y="168"/>
                    <a:pt x="1288" y="168"/>
                  </a:cubicBezTo>
                  <a:cubicBezTo>
                    <a:pt x="1288" y="169"/>
                    <a:pt x="1288" y="169"/>
                    <a:pt x="1288" y="169"/>
                  </a:cubicBezTo>
                  <a:cubicBezTo>
                    <a:pt x="1289" y="171"/>
                    <a:pt x="1289" y="171"/>
                    <a:pt x="1289" y="171"/>
                  </a:cubicBezTo>
                  <a:cubicBezTo>
                    <a:pt x="1290" y="172"/>
                    <a:pt x="1290" y="172"/>
                    <a:pt x="1290" y="172"/>
                  </a:cubicBezTo>
                  <a:cubicBezTo>
                    <a:pt x="1290" y="174"/>
                    <a:pt x="1290" y="174"/>
                    <a:pt x="1290" y="174"/>
                  </a:cubicBezTo>
                  <a:cubicBezTo>
                    <a:pt x="1291" y="175"/>
                    <a:pt x="1291" y="175"/>
                    <a:pt x="1291" y="175"/>
                  </a:cubicBezTo>
                  <a:cubicBezTo>
                    <a:pt x="1291" y="177"/>
                    <a:pt x="1291" y="177"/>
                    <a:pt x="1291" y="177"/>
                  </a:cubicBezTo>
                  <a:cubicBezTo>
                    <a:pt x="1292" y="178"/>
                    <a:pt x="1292" y="178"/>
                    <a:pt x="1292" y="178"/>
                  </a:cubicBezTo>
                  <a:cubicBezTo>
                    <a:pt x="1292" y="180"/>
                    <a:pt x="1292" y="180"/>
                    <a:pt x="1292" y="180"/>
                  </a:cubicBezTo>
                  <a:cubicBezTo>
                    <a:pt x="1293" y="181"/>
                    <a:pt x="1293" y="181"/>
                    <a:pt x="1293" y="181"/>
                  </a:cubicBezTo>
                  <a:cubicBezTo>
                    <a:pt x="1293" y="183"/>
                    <a:pt x="1293" y="183"/>
                    <a:pt x="1293" y="183"/>
                  </a:cubicBezTo>
                  <a:cubicBezTo>
                    <a:pt x="1294" y="184"/>
                    <a:pt x="1294" y="184"/>
                    <a:pt x="1294" y="184"/>
                  </a:cubicBezTo>
                  <a:cubicBezTo>
                    <a:pt x="1294" y="186"/>
                    <a:pt x="1294" y="186"/>
                    <a:pt x="1294" y="186"/>
                  </a:cubicBezTo>
                  <a:cubicBezTo>
                    <a:pt x="1295" y="187"/>
                    <a:pt x="1295" y="187"/>
                    <a:pt x="1295" y="187"/>
                  </a:cubicBezTo>
                  <a:cubicBezTo>
                    <a:pt x="1295" y="189"/>
                    <a:pt x="1295" y="189"/>
                    <a:pt x="1295" y="189"/>
                  </a:cubicBezTo>
                  <a:cubicBezTo>
                    <a:pt x="1295" y="190"/>
                    <a:pt x="1295" y="190"/>
                    <a:pt x="1295" y="190"/>
                  </a:cubicBezTo>
                  <a:cubicBezTo>
                    <a:pt x="1296" y="192"/>
                    <a:pt x="1296" y="192"/>
                    <a:pt x="1296" y="192"/>
                  </a:cubicBezTo>
                  <a:cubicBezTo>
                    <a:pt x="1296" y="193"/>
                    <a:pt x="1296" y="193"/>
                    <a:pt x="1296" y="193"/>
                  </a:cubicBezTo>
                  <a:cubicBezTo>
                    <a:pt x="1297" y="195"/>
                    <a:pt x="1297" y="195"/>
                    <a:pt x="1297" y="195"/>
                  </a:cubicBezTo>
                  <a:cubicBezTo>
                    <a:pt x="1297" y="196"/>
                    <a:pt x="1297" y="196"/>
                    <a:pt x="1297" y="196"/>
                  </a:cubicBezTo>
                  <a:cubicBezTo>
                    <a:pt x="1298" y="198"/>
                    <a:pt x="1298" y="198"/>
                    <a:pt x="1298" y="198"/>
                  </a:cubicBezTo>
                  <a:cubicBezTo>
                    <a:pt x="1298" y="200"/>
                    <a:pt x="1298" y="200"/>
                    <a:pt x="1298" y="200"/>
                  </a:cubicBezTo>
                  <a:cubicBezTo>
                    <a:pt x="1298" y="201"/>
                    <a:pt x="1298" y="201"/>
                    <a:pt x="1298" y="201"/>
                  </a:cubicBezTo>
                  <a:cubicBezTo>
                    <a:pt x="1299" y="203"/>
                    <a:pt x="1299" y="203"/>
                    <a:pt x="1299" y="203"/>
                  </a:cubicBezTo>
                  <a:close/>
                  <a:moveTo>
                    <a:pt x="1190" y="48"/>
                  </a:moveTo>
                  <a:cubicBezTo>
                    <a:pt x="1201" y="54"/>
                    <a:pt x="1203" y="68"/>
                    <a:pt x="1196" y="78"/>
                  </a:cubicBezTo>
                  <a:cubicBezTo>
                    <a:pt x="1189" y="88"/>
                    <a:pt x="1174" y="90"/>
                    <a:pt x="1164" y="83"/>
                  </a:cubicBezTo>
                  <a:cubicBezTo>
                    <a:pt x="1163" y="83"/>
                    <a:pt x="1163" y="83"/>
                    <a:pt x="1163" y="83"/>
                  </a:cubicBezTo>
                  <a:cubicBezTo>
                    <a:pt x="1162" y="82"/>
                    <a:pt x="1162" y="82"/>
                    <a:pt x="1162" y="82"/>
                  </a:cubicBezTo>
                  <a:cubicBezTo>
                    <a:pt x="1161" y="81"/>
                    <a:pt x="1161" y="81"/>
                    <a:pt x="1161" y="81"/>
                  </a:cubicBezTo>
                  <a:cubicBezTo>
                    <a:pt x="1160" y="80"/>
                    <a:pt x="1160" y="80"/>
                    <a:pt x="1160" y="80"/>
                  </a:cubicBezTo>
                  <a:cubicBezTo>
                    <a:pt x="1158" y="80"/>
                    <a:pt x="1158" y="80"/>
                    <a:pt x="1158" y="80"/>
                  </a:cubicBezTo>
                  <a:cubicBezTo>
                    <a:pt x="1157" y="79"/>
                    <a:pt x="1157" y="79"/>
                    <a:pt x="1157" y="79"/>
                  </a:cubicBezTo>
                  <a:cubicBezTo>
                    <a:pt x="1156" y="78"/>
                    <a:pt x="1156" y="78"/>
                    <a:pt x="1156" y="78"/>
                  </a:cubicBezTo>
                  <a:cubicBezTo>
                    <a:pt x="1155" y="78"/>
                    <a:pt x="1155" y="78"/>
                    <a:pt x="1155" y="78"/>
                  </a:cubicBezTo>
                  <a:cubicBezTo>
                    <a:pt x="1154" y="77"/>
                    <a:pt x="1154" y="77"/>
                    <a:pt x="1154" y="77"/>
                  </a:cubicBezTo>
                  <a:cubicBezTo>
                    <a:pt x="1153" y="76"/>
                    <a:pt x="1153" y="76"/>
                    <a:pt x="1153" y="76"/>
                  </a:cubicBezTo>
                  <a:cubicBezTo>
                    <a:pt x="1152" y="76"/>
                    <a:pt x="1152" y="76"/>
                    <a:pt x="1152" y="76"/>
                  </a:cubicBezTo>
                  <a:cubicBezTo>
                    <a:pt x="1150" y="75"/>
                    <a:pt x="1150" y="75"/>
                    <a:pt x="1150" y="75"/>
                  </a:cubicBezTo>
                  <a:cubicBezTo>
                    <a:pt x="1149" y="74"/>
                    <a:pt x="1149" y="74"/>
                    <a:pt x="1149" y="74"/>
                  </a:cubicBezTo>
                  <a:cubicBezTo>
                    <a:pt x="1148" y="74"/>
                    <a:pt x="1148" y="74"/>
                    <a:pt x="1148" y="74"/>
                  </a:cubicBezTo>
                  <a:cubicBezTo>
                    <a:pt x="1147" y="73"/>
                    <a:pt x="1147" y="73"/>
                    <a:pt x="1147" y="73"/>
                  </a:cubicBezTo>
                  <a:cubicBezTo>
                    <a:pt x="1146" y="72"/>
                    <a:pt x="1146" y="72"/>
                    <a:pt x="1146" y="72"/>
                  </a:cubicBezTo>
                  <a:cubicBezTo>
                    <a:pt x="1145" y="72"/>
                    <a:pt x="1145" y="72"/>
                    <a:pt x="1145" y="72"/>
                  </a:cubicBezTo>
                  <a:cubicBezTo>
                    <a:pt x="1143" y="71"/>
                    <a:pt x="1143" y="71"/>
                    <a:pt x="1143" y="71"/>
                  </a:cubicBezTo>
                  <a:cubicBezTo>
                    <a:pt x="1142" y="70"/>
                    <a:pt x="1142" y="70"/>
                    <a:pt x="1142" y="70"/>
                  </a:cubicBezTo>
                  <a:cubicBezTo>
                    <a:pt x="1141" y="70"/>
                    <a:pt x="1141" y="70"/>
                    <a:pt x="1141" y="70"/>
                  </a:cubicBezTo>
                  <a:cubicBezTo>
                    <a:pt x="1140" y="69"/>
                    <a:pt x="1140" y="69"/>
                    <a:pt x="1140" y="69"/>
                  </a:cubicBezTo>
                  <a:cubicBezTo>
                    <a:pt x="1139" y="68"/>
                    <a:pt x="1139" y="68"/>
                    <a:pt x="1139" y="68"/>
                  </a:cubicBezTo>
                  <a:cubicBezTo>
                    <a:pt x="1137" y="68"/>
                    <a:pt x="1137" y="68"/>
                    <a:pt x="1137" y="68"/>
                  </a:cubicBezTo>
                  <a:cubicBezTo>
                    <a:pt x="1136" y="67"/>
                    <a:pt x="1136" y="67"/>
                    <a:pt x="1136" y="67"/>
                  </a:cubicBezTo>
                  <a:cubicBezTo>
                    <a:pt x="1135" y="67"/>
                    <a:pt x="1135" y="67"/>
                    <a:pt x="1135" y="67"/>
                  </a:cubicBezTo>
                  <a:cubicBezTo>
                    <a:pt x="1134" y="66"/>
                    <a:pt x="1134" y="66"/>
                    <a:pt x="1134" y="66"/>
                  </a:cubicBezTo>
                  <a:cubicBezTo>
                    <a:pt x="1132" y="66"/>
                    <a:pt x="1132" y="66"/>
                    <a:pt x="1132" y="66"/>
                  </a:cubicBezTo>
                  <a:cubicBezTo>
                    <a:pt x="1131" y="65"/>
                    <a:pt x="1131" y="65"/>
                    <a:pt x="1131" y="65"/>
                  </a:cubicBezTo>
                  <a:cubicBezTo>
                    <a:pt x="1130" y="64"/>
                    <a:pt x="1130" y="64"/>
                    <a:pt x="1130" y="64"/>
                  </a:cubicBezTo>
                  <a:cubicBezTo>
                    <a:pt x="1129" y="64"/>
                    <a:pt x="1129" y="64"/>
                    <a:pt x="1129" y="64"/>
                  </a:cubicBezTo>
                  <a:cubicBezTo>
                    <a:pt x="1128" y="63"/>
                    <a:pt x="1128" y="63"/>
                    <a:pt x="1128" y="63"/>
                  </a:cubicBezTo>
                  <a:cubicBezTo>
                    <a:pt x="1116" y="59"/>
                    <a:pt x="1111" y="45"/>
                    <a:pt x="1116" y="35"/>
                  </a:cubicBezTo>
                  <a:cubicBezTo>
                    <a:pt x="1122" y="24"/>
                    <a:pt x="1135" y="19"/>
                    <a:pt x="1147" y="24"/>
                  </a:cubicBezTo>
                  <a:cubicBezTo>
                    <a:pt x="1148" y="24"/>
                    <a:pt x="1148" y="24"/>
                    <a:pt x="1148" y="24"/>
                  </a:cubicBezTo>
                  <a:cubicBezTo>
                    <a:pt x="1150" y="25"/>
                    <a:pt x="1150" y="25"/>
                    <a:pt x="1150" y="25"/>
                  </a:cubicBezTo>
                  <a:cubicBezTo>
                    <a:pt x="1151" y="26"/>
                    <a:pt x="1151" y="26"/>
                    <a:pt x="1151" y="26"/>
                  </a:cubicBezTo>
                  <a:cubicBezTo>
                    <a:pt x="1153" y="27"/>
                    <a:pt x="1153" y="27"/>
                    <a:pt x="1153" y="27"/>
                  </a:cubicBezTo>
                  <a:cubicBezTo>
                    <a:pt x="1154" y="27"/>
                    <a:pt x="1154" y="27"/>
                    <a:pt x="1154" y="27"/>
                  </a:cubicBezTo>
                  <a:cubicBezTo>
                    <a:pt x="1156" y="28"/>
                    <a:pt x="1156" y="28"/>
                    <a:pt x="1156" y="28"/>
                  </a:cubicBezTo>
                  <a:cubicBezTo>
                    <a:pt x="1157" y="28"/>
                    <a:pt x="1157" y="28"/>
                    <a:pt x="1157" y="28"/>
                  </a:cubicBezTo>
                  <a:cubicBezTo>
                    <a:pt x="1158" y="29"/>
                    <a:pt x="1158" y="29"/>
                    <a:pt x="1158" y="29"/>
                  </a:cubicBezTo>
                  <a:cubicBezTo>
                    <a:pt x="1160" y="30"/>
                    <a:pt x="1160" y="30"/>
                    <a:pt x="1160" y="30"/>
                  </a:cubicBezTo>
                  <a:cubicBezTo>
                    <a:pt x="1161" y="31"/>
                    <a:pt x="1161" y="31"/>
                    <a:pt x="1161" y="31"/>
                  </a:cubicBezTo>
                  <a:cubicBezTo>
                    <a:pt x="1163" y="31"/>
                    <a:pt x="1163" y="31"/>
                    <a:pt x="1163" y="31"/>
                  </a:cubicBezTo>
                  <a:cubicBezTo>
                    <a:pt x="1164" y="32"/>
                    <a:pt x="1164" y="32"/>
                    <a:pt x="1164" y="32"/>
                  </a:cubicBezTo>
                  <a:cubicBezTo>
                    <a:pt x="1166" y="33"/>
                    <a:pt x="1166" y="33"/>
                    <a:pt x="1166" y="33"/>
                  </a:cubicBezTo>
                  <a:cubicBezTo>
                    <a:pt x="1167" y="34"/>
                    <a:pt x="1167" y="34"/>
                    <a:pt x="1167" y="34"/>
                  </a:cubicBezTo>
                  <a:cubicBezTo>
                    <a:pt x="1169" y="35"/>
                    <a:pt x="1169" y="35"/>
                    <a:pt x="1169" y="35"/>
                  </a:cubicBezTo>
                  <a:cubicBezTo>
                    <a:pt x="1170" y="35"/>
                    <a:pt x="1170" y="35"/>
                    <a:pt x="1170" y="35"/>
                  </a:cubicBezTo>
                  <a:cubicBezTo>
                    <a:pt x="1171" y="36"/>
                    <a:pt x="1171" y="36"/>
                    <a:pt x="1171" y="36"/>
                  </a:cubicBezTo>
                  <a:cubicBezTo>
                    <a:pt x="1173" y="37"/>
                    <a:pt x="1173" y="37"/>
                    <a:pt x="1173" y="37"/>
                  </a:cubicBezTo>
                  <a:cubicBezTo>
                    <a:pt x="1174" y="38"/>
                    <a:pt x="1174" y="38"/>
                    <a:pt x="1174" y="38"/>
                  </a:cubicBezTo>
                  <a:cubicBezTo>
                    <a:pt x="1176" y="39"/>
                    <a:pt x="1176" y="39"/>
                    <a:pt x="1176" y="39"/>
                  </a:cubicBezTo>
                  <a:cubicBezTo>
                    <a:pt x="1177" y="39"/>
                    <a:pt x="1177" y="39"/>
                    <a:pt x="1177" y="39"/>
                  </a:cubicBezTo>
                  <a:cubicBezTo>
                    <a:pt x="1178" y="40"/>
                    <a:pt x="1178" y="40"/>
                    <a:pt x="1178" y="40"/>
                  </a:cubicBezTo>
                  <a:cubicBezTo>
                    <a:pt x="1180" y="41"/>
                    <a:pt x="1180" y="41"/>
                    <a:pt x="1180" y="41"/>
                  </a:cubicBezTo>
                  <a:cubicBezTo>
                    <a:pt x="1181" y="42"/>
                    <a:pt x="1181" y="42"/>
                    <a:pt x="1181" y="42"/>
                  </a:cubicBezTo>
                  <a:cubicBezTo>
                    <a:pt x="1183" y="43"/>
                    <a:pt x="1183" y="43"/>
                    <a:pt x="1183" y="43"/>
                  </a:cubicBezTo>
                  <a:cubicBezTo>
                    <a:pt x="1184" y="43"/>
                    <a:pt x="1184" y="43"/>
                    <a:pt x="1184" y="43"/>
                  </a:cubicBezTo>
                  <a:cubicBezTo>
                    <a:pt x="1185" y="45"/>
                    <a:pt x="1185" y="45"/>
                    <a:pt x="1185" y="45"/>
                  </a:cubicBezTo>
                  <a:cubicBezTo>
                    <a:pt x="1187" y="45"/>
                    <a:pt x="1187" y="45"/>
                    <a:pt x="1187" y="45"/>
                  </a:cubicBezTo>
                  <a:cubicBezTo>
                    <a:pt x="1188" y="46"/>
                    <a:pt x="1188" y="46"/>
                    <a:pt x="1188" y="46"/>
                  </a:cubicBezTo>
                  <a:cubicBezTo>
                    <a:pt x="1189" y="47"/>
                    <a:pt x="1189" y="47"/>
                    <a:pt x="1189" y="47"/>
                  </a:cubicBezTo>
                  <a:lnTo>
                    <a:pt x="1190" y="48"/>
                  </a:lnTo>
                  <a:close/>
                  <a:moveTo>
                    <a:pt x="1003" y="0"/>
                  </a:moveTo>
                  <a:cubicBezTo>
                    <a:pt x="1016" y="0"/>
                    <a:pt x="1026" y="10"/>
                    <a:pt x="1026" y="22"/>
                  </a:cubicBezTo>
                  <a:cubicBezTo>
                    <a:pt x="1026" y="34"/>
                    <a:pt x="1016" y="44"/>
                    <a:pt x="1003" y="44"/>
                  </a:cubicBezTo>
                  <a:cubicBezTo>
                    <a:pt x="957" y="44"/>
                    <a:pt x="957" y="44"/>
                    <a:pt x="957" y="44"/>
                  </a:cubicBezTo>
                  <a:cubicBezTo>
                    <a:pt x="944" y="44"/>
                    <a:pt x="934" y="34"/>
                    <a:pt x="934" y="22"/>
                  </a:cubicBezTo>
                  <a:cubicBezTo>
                    <a:pt x="934" y="10"/>
                    <a:pt x="944" y="0"/>
                    <a:pt x="957" y="0"/>
                  </a:cubicBezTo>
                  <a:lnTo>
                    <a:pt x="1003" y="0"/>
                  </a:lnTo>
                  <a:close/>
                  <a:moveTo>
                    <a:pt x="819" y="0"/>
                  </a:moveTo>
                  <a:cubicBezTo>
                    <a:pt x="832" y="0"/>
                    <a:pt x="842" y="10"/>
                    <a:pt x="842" y="22"/>
                  </a:cubicBezTo>
                  <a:cubicBezTo>
                    <a:pt x="842" y="34"/>
                    <a:pt x="832" y="44"/>
                    <a:pt x="819" y="44"/>
                  </a:cubicBezTo>
                  <a:cubicBezTo>
                    <a:pt x="773" y="44"/>
                    <a:pt x="773" y="44"/>
                    <a:pt x="773" y="44"/>
                  </a:cubicBezTo>
                  <a:cubicBezTo>
                    <a:pt x="761" y="44"/>
                    <a:pt x="750" y="34"/>
                    <a:pt x="750" y="22"/>
                  </a:cubicBezTo>
                  <a:cubicBezTo>
                    <a:pt x="750" y="10"/>
                    <a:pt x="761" y="0"/>
                    <a:pt x="773" y="0"/>
                  </a:cubicBezTo>
                  <a:lnTo>
                    <a:pt x="819" y="0"/>
                  </a:lnTo>
                  <a:close/>
                  <a:moveTo>
                    <a:pt x="635" y="0"/>
                  </a:moveTo>
                  <a:cubicBezTo>
                    <a:pt x="648" y="0"/>
                    <a:pt x="658" y="10"/>
                    <a:pt x="658" y="22"/>
                  </a:cubicBezTo>
                  <a:cubicBezTo>
                    <a:pt x="658" y="34"/>
                    <a:pt x="648" y="44"/>
                    <a:pt x="635" y="44"/>
                  </a:cubicBezTo>
                  <a:cubicBezTo>
                    <a:pt x="590" y="44"/>
                    <a:pt x="590" y="44"/>
                    <a:pt x="590" y="44"/>
                  </a:cubicBezTo>
                  <a:cubicBezTo>
                    <a:pt x="577" y="44"/>
                    <a:pt x="566" y="34"/>
                    <a:pt x="566" y="22"/>
                  </a:cubicBezTo>
                  <a:cubicBezTo>
                    <a:pt x="566" y="10"/>
                    <a:pt x="577" y="0"/>
                    <a:pt x="590" y="0"/>
                  </a:cubicBezTo>
                  <a:lnTo>
                    <a:pt x="635" y="0"/>
                  </a:lnTo>
                  <a:close/>
                  <a:moveTo>
                    <a:pt x="452" y="0"/>
                  </a:moveTo>
                  <a:cubicBezTo>
                    <a:pt x="465" y="0"/>
                    <a:pt x="475" y="10"/>
                    <a:pt x="475" y="22"/>
                  </a:cubicBezTo>
                  <a:cubicBezTo>
                    <a:pt x="475" y="34"/>
                    <a:pt x="465" y="44"/>
                    <a:pt x="452" y="44"/>
                  </a:cubicBezTo>
                  <a:cubicBezTo>
                    <a:pt x="406" y="44"/>
                    <a:pt x="406" y="44"/>
                    <a:pt x="406" y="44"/>
                  </a:cubicBezTo>
                  <a:cubicBezTo>
                    <a:pt x="393" y="44"/>
                    <a:pt x="383" y="34"/>
                    <a:pt x="383" y="22"/>
                  </a:cubicBezTo>
                  <a:cubicBezTo>
                    <a:pt x="383" y="10"/>
                    <a:pt x="393" y="0"/>
                    <a:pt x="406" y="0"/>
                  </a:cubicBezTo>
                  <a:lnTo>
                    <a:pt x="452" y="0"/>
                  </a:lnTo>
                  <a:close/>
                  <a:moveTo>
                    <a:pt x="295" y="0"/>
                  </a:moveTo>
                  <a:cubicBezTo>
                    <a:pt x="308" y="0"/>
                    <a:pt x="318" y="10"/>
                    <a:pt x="318" y="22"/>
                  </a:cubicBezTo>
                  <a:cubicBezTo>
                    <a:pt x="318" y="34"/>
                    <a:pt x="308" y="44"/>
                    <a:pt x="295" y="44"/>
                  </a:cubicBezTo>
                  <a:cubicBezTo>
                    <a:pt x="271" y="44"/>
                    <a:pt x="271" y="44"/>
                    <a:pt x="271" y="44"/>
                  </a:cubicBezTo>
                  <a:cubicBezTo>
                    <a:pt x="270" y="44"/>
                    <a:pt x="270" y="44"/>
                    <a:pt x="270" y="44"/>
                  </a:cubicBezTo>
                  <a:cubicBezTo>
                    <a:pt x="268" y="44"/>
                    <a:pt x="268" y="44"/>
                    <a:pt x="268" y="44"/>
                  </a:cubicBezTo>
                  <a:cubicBezTo>
                    <a:pt x="267" y="44"/>
                    <a:pt x="267" y="44"/>
                    <a:pt x="267" y="44"/>
                  </a:cubicBezTo>
                  <a:cubicBezTo>
                    <a:pt x="265" y="44"/>
                    <a:pt x="265" y="44"/>
                    <a:pt x="265" y="44"/>
                  </a:cubicBezTo>
                  <a:cubicBezTo>
                    <a:pt x="264" y="44"/>
                    <a:pt x="264" y="44"/>
                    <a:pt x="264" y="44"/>
                  </a:cubicBezTo>
                  <a:cubicBezTo>
                    <a:pt x="262" y="44"/>
                    <a:pt x="262" y="44"/>
                    <a:pt x="262" y="44"/>
                  </a:cubicBezTo>
                  <a:cubicBezTo>
                    <a:pt x="261" y="44"/>
                    <a:pt x="261" y="44"/>
                    <a:pt x="261" y="44"/>
                  </a:cubicBezTo>
                  <a:cubicBezTo>
                    <a:pt x="259" y="44"/>
                    <a:pt x="259" y="44"/>
                    <a:pt x="259" y="44"/>
                  </a:cubicBezTo>
                  <a:cubicBezTo>
                    <a:pt x="258" y="44"/>
                    <a:pt x="258" y="44"/>
                    <a:pt x="258" y="44"/>
                  </a:cubicBezTo>
                  <a:cubicBezTo>
                    <a:pt x="257" y="44"/>
                    <a:pt x="257" y="44"/>
                    <a:pt x="257" y="44"/>
                  </a:cubicBezTo>
                  <a:cubicBezTo>
                    <a:pt x="255" y="45"/>
                    <a:pt x="255" y="45"/>
                    <a:pt x="255" y="45"/>
                  </a:cubicBezTo>
                  <a:cubicBezTo>
                    <a:pt x="254" y="45"/>
                    <a:pt x="254" y="45"/>
                    <a:pt x="254" y="45"/>
                  </a:cubicBezTo>
                  <a:cubicBezTo>
                    <a:pt x="252" y="45"/>
                    <a:pt x="252" y="45"/>
                    <a:pt x="252" y="45"/>
                  </a:cubicBezTo>
                  <a:cubicBezTo>
                    <a:pt x="251" y="45"/>
                    <a:pt x="251" y="45"/>
                    <a:pt x="251" y="45"/>
                  </a:cubicBezTo>
                  <a:cubicBezTo>
                    <a:pt x="239" y="46"/>
                    <a:pt x="228" y="37"/>
                    <a:pt x="226" y="25"/>
                  </a:cubicBezTo>
                  <a:cubicBezTo>
                    <a:pt x="225" y="13"/>
                    <a:pt x="234" y="2"/>
                    <a:pt x="247" y="1"/>
                  </a:cubicBezTo>
                  <a:cubicBezTo>
                    <a:pt x="249" y="1"/>
                    <a:pt x="249" y="1"/>
                    <a:pt x="249" y="1"/>
                  </a:cubicBezTo>
                  <a:cubicBezTo>
                    <a:pt x="250" y="1"/>
                    <a:pt x="250" y="1"/>
                    <a:pt x="250" y="1"/>
                  </a:cubicBezTo>
                  <a:cubicBezTo>
                    <a:pt x="252" y="1"/>
                    <a:pt x="252" y="1"/>
                    <a:pt x="252" y="1"/>
                  </a:cubicBezTo>
                  <a:cubicBezTo>
                    <a:pt x="254" y="1"/>
                    <a:pt x="254" y="1"/>
                    <a:pt x="254" y="1"/>
                  </a:cubicBezTo>
                  <a:cubicBezTo>
                    <a:pt x="255" y="1"/>
                    <a:pt x="255" y="1"/>
                    <a:pt x="255" y="1"/>
                  </a:cubicBezTo>
                  <a:cubicBezTo>
                    <a:pt x="257" y="1"/>
                    <a:pt x="257" y="1"/>
                    <a:pt x="257" y="1"/>
                  </a:cubicBezTo>
                  <a:cubicBezTo>
                    <a:pt x="259" y="1"/>
                    <a:pt x="259" y="1"/>
                    <a:pt x="259" y="1"/>
                  </a:cubicBezTo>
                  <a:cubicBezTo>
                    <a:pt x="261" y="1"/>
                    <a:pt x="261" y="1"/>
                    <a:pt x="261" y="1"/>
                  </a:cubicBezTo>
                  <a:cubicBezTo>
                    <a:pt x="262" y="1"/>
                    <a:pt x="262" y="1"/>
                    <a:pt x="262" y="1"/>
                  </a:cubicBezTo>
                  <a:cubicBezTo>
                    <a:pt x="264" y="0"/>
                    <a:pt x="264" y="0"/>
                    <a:pt x="264" y="0"/>
                  </a:cubicBezTo>
                  <a:cubicBezTo>
                    <a:pt x="266" y="0"/>
                    <a:pt x="266" y="0"/>
                    <a:pt x="266" y="0"/>
                  </a:cubicBezTo>
                  <a:cubicBezTo>
                    <a:pt x="267" y="0"/>
                    <a:pt x="267" y="0"/>
                    <a:pt x="267" y="0"/>
                  </a:cubicBezTo>
                  <a:cubicBezTo>
                    <a:pt x="269" y="0"/>
                    <a:pt x="269" y="0"/>
                    <a:pt x="269" y="0"/>
                  </a:cubicBezTo>
                  <a:cubicBezTo>
                    <a:pt x="271" y="0"/>
                    <a:pt x="271" y="0"/>
                    <a:pt x="271" y="0"/>
                  </a:cubicBezTo>
                  <a:lnTo>
                    <a:pt x="295" y="0"/>
                  </a:lnTo>
                  <a:close/>
                  <a:moveTo>
                    <a:pt x="108" y="52"/>
                  </a:moveTo>
                  <a:cubicBezTo>
                    <a:pt x="119" y="45"/>
                    <a:pt x="133" y="47"/>
                    <a:pt x="141" y="56"/>
                  </a:cubicBezTo>
                  <a:cubicBezTo>
                    <a:pt x="148" y="66"/>
                    <a:pt x="146" y="80"/>
                    <a:pt x="136" y="87"/>
                  </a:cubicBezTo>
                  <a:cubicBezTo>
                    <a:pt x="136" y="87"/>
                    <a:pt x="136" y="87"/>
                    <a:pt x="136" y="87"/>
                  </a:cubicBezTo>
                  <a:cubicBezTo>
                    <a:pt x="134" y="88"/>
                    <a:pt x="134" y="88"/>
                    <a:pt x="134" y="88"/>
                  </a:cubicBezTo>
                  <a:cubicBezTo>
                    <a:pt x="133" y="89"/>
                    <a:pt x="133" y="89"/>
                    <a:pt x="133" y="89"/>
                  </a:cubicBezTo>
                  <a:cubicBezTo>
                    <a:pt x="132" y="90"/>
                    <a:pt x="132" y="90"/>
                    <a:pt x="132" y="90"/>
                  </a:cubicBezTo>
                  <a:cubicBezTo>
                    <a:pt x="131" y="90"/>
                    <a:pt x="131" y="90"/>
                    <a:pt x="131" y="90"/>
                  </a:cubicBezTo>
                  <a:cubicBezTo>
                    <a:pt x="130" y="91"/>
                    <a:pt x="130" y="91"/>
                    <a:pt x="130" y="91"/>
                  </a:cubicBezTo>
                  <a:cubicBezTo>
                    <a:pt x="129" y="92"/>
                    <a:pt x="129" y="92"/>
                    <a:pt x="129" y="92"/>
                  </a:cubicBezTo>
                  <a:cubicBezTo>
                    <a:pt x="128" y="93"/>
                    <a:pt x="128" y="93"/>
                    <a:pt x="128" y="93"/>
                  </a:cubicBezTo>
                  <a:cubicBezTo>
                    <a:pt x="127" y="94"/>
                    <a:pt x="127" y="94"/>
                    <a:pt x="127" y="94"/>
                  </a:cubicBezTo>
                  <a:cubicBezTo>
                    <a:pt x="126" y="94"/>
                    <a:pt x="126" y="94"/>
                    <a:pt x="126" y="94"/>
                  </a:cubicBezTo>
                  <a:cubicBezTo>
                    <a:pt x="125" y="95"/>
                    <a:pt x="125" y="95"/>
                    <a:pt x="125" y="95"/>
                  </a:cubicBezTo>
                  <a:cubicBezTo>
                    <a:pt x="124" y="96"/>
                    <a:pt x="124" y="96"/>
                    <a:pt x="124" y="96"/>
                  </a:cubicBezTo>
                  <a:cubicBezTo>
                    <a:pt x="123" y="97"/>
                    <a:pt x="123" y="97"/>
                    <a:pt x="123" y="97"/>
                  </a:cubicBezTo>
                  <a:cubicBezTo>
                    <a:pt x="122" y="98"/>
                    <a:pt x="122" y="98"/>
                    <a:pt x="122" y="98"/>
                  </a:cubicBezTo>
                  <a:cubicBezTo>
                    <a:pt x="121" y="99"/>
                    <a:pt x="121" y="99"/>
                    <a:pt x="121" y="99"/>
                  </a:cubicBezTo>
                  <a:cubicBezTo>
                    <a:pt x="120" y="100"/>
                    <a:pt x="120" y="100"/>
                    <a:pt x="120" y="100"/>
                  </a:cubicBezTo>
                  <a:cubicBezTo>
                    <a:pt x="119" y="100"/>
                    <a:pt x="119" y="100"/>
                    <a:pt x="119" y="100"/>
                  </a:cubicBezTo>
                  <a:cubicBezTo>
                    <a:pt x="118" y="101"/>
                    <a:pt x="118" y="101"/>
                    <a:pt x="118" y="101"/>
                  </a:cubicBezTo>
                  <a:cubicBezTo>
                    <a:pt x="117" y="102"/>
                    <a:pt x="117" y="102"/>
                    <a:pt x="117" y="102"/>
                  </a:cubicBezTo>
                  <a:cubicBezTo>
                    <a:pt x="116" y="103"/>
                    <a:pt x="116" y="103"/>
                    <a:pt x="116" y="103"/>
                  </a:cubicBezTo>
                  <a:cubicBezTo>
                    <a:pt x="115" y="104"/>
                    <a:pt x="115" y="104"/>
                    <a:pt x="115" y="104"/>
                  </a:cubicBezTo>
                  <a:cubicBezTo>
                    <a:pt x="114" y="105"/>
                    <a:pt x="114" y="105"/>
                    <a:pt x="114" y="105"/>
                  </a:cubicBezTo>
                  <a:cubicBezTo>
                    <a:pt x="113" y="106"/>
                    <a:pt x="113" y="106"/>
                    <a:pt x="113" y="106"/>
                  </a:cubicBezTo>
                  <a:cubicBezTo>
                    <a:pt x="112" y="107"/>
                    <a:pt x="112" y="107"/>
                    <a:pt x="112" y="107"/>
                  </a:cubicBezTo>
                  <a:cubicBezTo>
                    <a:pt x="111" y="108"/>
                    <a:pt x="111" y="108"/>
                    <a:pt x="111" y="108"/>
                  </a:cubicBezTo>
                  <a:cubicBezTo>
                    <a:pt x="110" y="108"/>
                    <a:pt x="110" y="108"/>
                    <a:pt x="110" y="108"/>
                  </a:cubicBezTo>
                  <a:cubicBezTo>
                    <a:pt x="109" y="109"/>
                    <a:pt x="109" y="109"/>
                    <a:pt x="109" y="109"/>
                  </a:cubicBezTo>
                  <a:cubicBezTo>
                    <a:pt x="108" y="110"/>
                    <a:pt x="108" y="110"/>
                    <a:pt x="108" y="110"/>
                  </a:cubicBezTo>
                  <a:cubicBezTo>
                    <a:pt x="107" y="111"/>
                    <a:pt x="107" y="111"/>
                    <a:pt x="107" y="111"/>
                  </a:cubicBezTo>
                  <a:cubicBezTo>
                    <a:pt x="107" y="112"/>
                    <a:pt x="107" y="112"/>
                    <a:pt x="107" y="112"/>
                  </a:cubicBezTo>
                  <a:cubicBezTo>
                    <a:pt x="106" y="113"/>
                    <a:pt x="106" y="113"/>
                    <a:pt x="106" y="113"/>
                  </a:cubicBezTo>
                  <a:cubicBezTo>
                    <a:pt x="105" y="113"/>
                    <a:pt x="105" y="113"/>
                    <a:pt x="105" y="113"/>
                  </a:cubicBezTo>
                  <a:cubicBezTo>
                    <a:pt x="97" y="122"/>
                    <a:pt x="82" y="123"/>
                    <a:pt x="73" y="115"/>
                  </a:cubicBezTo>
                  <a:cubicBezTo>
                    <a:pt x="63" y="107"/>
                    <a:pt x="63" y="93"/>
                    <a:pt x="71" y="84"/>
                  </a:cubicBezTo>
                  <a:cubicBezTo>
                    <a:pt x="72" y="84"/>
                    <a:pt x="72" y="84"/>
                    <a:pt x="72" y="84"/>
                  </a:cubicBezTo>
                  <a:cubicBezTo>
                    <a:pt x="73" y="83"/>
                    <a:pt x="73" y="83"/>
                    <a:pt x="73" y="83"/>
                  </a:cubicBezTo>
                  <a:cubicBezTo>
                    <a:pt x="74" y="81"/>
                    <a:pt x="74" y="81"/>
                    <a:pt x="74" y="81"/>
                  </a:cubicBezTo>
                  <a:cubicBezTo>
                    <a:pt x="75" y="80"/>
                    <a:pt x="75" y="80"/>
                    <a:pt x="75" y="80"/>
                  </a:cubicBezTo>
                  <a:cubicBezTo>
                    <a:pt x="76" y="79"/>
                    <a:pt x="76" y="79"/>
                    <a:pt x="76" y="79"/>
                  </a:cubicBezTo>
                  <a:cubicBezTo>
                    <a:pt x="77" y="78"/>
                    <a:pt x="77" y="78"/>
                    <a:pt x="77" y="78"/>
                  </a:cubicBezTo>
                  <a:cubicBezTo>
                    <a:pt x="78" y="77"/>
                    <a:pt x="78" y="77"/>
                    <a:pt x="78" y="77"/>
                  </a:cubicBezTo>
                  <a:cubicBezTo>
                    <a:pt x="80" y="76"/>
                    <a:pt x="80" y="76"/>
                    <a:pt x="80" y="76"/>
                  </a:cubicBezTo>
                  <a:cubicBezTo>
                    <a:pt x="81" y="75"/>
                    <a:pt x="81" y="75"/>
                    <a:pt x="81" y="75"/>
                  </a:cubicBezTo>
                  <a:cubicBezTo>
                    <a:pt x="82" y="74"/>
                    <a:pt x="82" y="74"/>
                    <a:pt x="82" y="74"/>
                  </a:cubicBezTo>
                  <a:cubicBezTo>
                    <a:pt x="83" y="73"/>
                    <a:pt x="83" y="73"/>
                    <a:pt x="83" y="73"/>
                  </a:cubicBezTo>
                  <a:cubicBezTo>
                    <a:pt x="84" y="72"/>
                    <a:pt x="84" y="72"/>
                    <a:pt x="84" y="72"/>
                  </a:cubicBezTo>
                  <a:cubicBezTo>
                    <a:pt x="85" y="71"/>
                    <a:pt x="85" y="71"/>
                    <a:pt x="85" y="71"/>
                  </a:cubicBezTo>
                  <a:cubicBezTo>
                    <a:pt x="87" y="70"/>
                    <a:pt x="87" y="70"/>
                    <a:pt x="87" y="70"/>
                  </a:cubicBezTo>
                  <a:cubicBezTo>
                    <a:pt x="88" y="68"/>
                    <a:pt x="88" y="68"/>
                    <a:pt x="88" y="68"/>
                  </a:cubicBezTo>
                  <a:cubicBezTo>
                    <a:pt x="89" y="67"/>
                    <a:pt x="89" y="67"/>
                    <a:pt x="89" y="67"/>
                  </a:cubicBezTo>
                  <a:cubicBezTo>
                    <a:pt x="90" y="66"/>
                    <a:pt x="90" y="66"/>
                    <a:pt x="90" y="66"/>
                  </a:cubicBezTo>
                  <a:cubicBezTo>
                    <a:pt x="92" y="65"/>
                    <a:pt x="92" y="65"/>
                    <a:pt x="92" y="65"/>
                  </a:cubicBezTo>
                  <a:cubicBezTo>
                    <a:pt x="93" y="64"/>
                    <a:pt x="93" y="64"/>
                    <a:pt x="93" y="64"/>
                  </a:cubicBezTo>
                  <a:cubicBezTo>
                    <a:pt x="94" y="63"/>
                    <a:pt x="94" y="63"/>
                    <a:pt x="94" y="63"/>
                  </a:cubicBezTo>
                  <a:cubicBezTo>
                    <a:pt x="95" y="62"/>
                    <a:pt x="95" y="62"/>
                    <a:pt x="95" y="62"/>
                  </a:cubicBezTo>
                  <a:cubicBezTo>
                    <a:pt x="96" y="61"/>
                    <a:pt x="96" y="61"/>
                    <a:pt x="96" y="61"/>
                  </a:cubicBezTo>
                  <a:cubicBezTo>
                    <a:pt x="98" y="60"/>
                    <a:pt x="98" y="60"/>
                    <a:pt x="98" y="60"/>
                  </a:cubicBezTo>
                  <a:cubicBezTo>
                    <a:pt x="99" y="59"/>
                    <a:pt x="99" y="59"/>
                    <a:pt x="99" y="59"/>
                  </a:cubicBezTo>
                  <a:cubicBezTo>
                    <a:pt x="100" y="58"/>
                    <a:pt x="100" y="58"/>
                    <a:pt x="100" y="58"/>
                  </a:cubicBezTo>
                  <a:cubicBezTo>
                    <a:pt x="102" y="57"/>
                    <a:pt x="102" y="57"/>
                    <a:pt x="102" y="57"/>
                  </a:cubicBezTo>
                  <a:cubicBezTo>
                    <a:pt x="103" y="56"/>
                    <a:pt x="103" y="56"/>
                    <a:pt x="103" y="56"/>
                  </a:cubicBezTo>
                  <a:cubicBezTo>
                    <a:pt x="104" y="55"/>
                    <a:pt x="104" y="55"/>
                    <a:pt x="104" y="55"/>
                  </a:cubicBezTo>
                  <a:cubicBezTo>
                    <a:pt x="105" y="54"/>
                    <a:pt x="105" y="54"/>
                    <a:pt x="105" y="54"/>
                  </a:cubicBezTo>
                  <a:cubicBezTo>
                    <a:pt x="107" y="53"/>
                    <a:pt x="107" y="53"/>
                    <a:pt x="107" y="53"/>
                  </a:cubicBezTo>
                  <a:cubicBezTo>
                    <a:pt x="108" y="53"/>
                    <a:pt x="108" y="53"/>
                    <a:pt x="108" y="53"/>
                  </a:cubicBezTo>
                  <a:lnTo>
                    <a:pt x="108" y="52"/>
                  </a:lnTo>
                  <a:close/>
                  <a:moveTo>
                    <a:pt x="5" y="198"/>
                  </a:moveTo>
                  <a:cubicBezTo>
                    <a:pt x="7" y="186"/>
                    <a:pt x="19" y="178"/>
                    <a:pt x="32" y="180"/>
                  </a:cubicBezTo>
                  <a:cubicBezTo>
                    <a:pt x="44" y="182"/>
                    <a:pt x="52" y="194"/>
                    <a:pt x="50" y="205"/>
                  </a:cubicBezTo>
                  <a:cubicBezTo>
                    <a:pt x="50" y="206"/>
                    <a:pt x="50" y="206"/>
                    <a:pt x="50" y="206"/>
                  </a:cubicBezTo>
                  <a:cubicBezTo>
                    <a:pt x="49" y="207"/>
                    <a:pt x="49" y="207"/>
                    <a:pt x="49" y="207"/>
                  </a:cubicBezTo>
                  <a:cubicBezTo>
                    <a:pt x="49" y="209"/>
                    <a:pt x="49" y="209"/>
                    <a:pt x="49" y="209"/>
                  </a:cubicBezTo>
                  <a:cubicBezTo>
                    <a:pt x="49" y="210"/>
                    <a:pt x="49" y="210"/>
                    <a:pt x="49" y="210"/>
                  </a:cubicBezTo>
                  <a:cubicBezTo>
                    <a:pt x="49" y="211"/>
                    <a:pt x="49" y="211"/>
                    <a:pt x="49" y="211"/>
                  </a:cubicBezTo>
                  <a:cubicBezTo>
                    <a:pt x="49" y="212"/>
                    <a:pt x="49" y="212"/>
                    <a:pt x="49" y="212"/>
                  </a:cubicBezTo>
                  <a:cubicBezTo>
                    <a:pt x="48" y="214"/>
                    <a:pt x="48" y="214"/>
                    <a:pt x="48" y="214"/>
                  </a:cubicBezTo>
                  <a:cubicBezTo>
                    <a:pt x="48" y="215"/>
                    <a:pt x="48" y="215"/>
                    <a:pt x="48" y="215"/>
                  </a:cubicBezTo>
                  <a:cubicBezTo>
                    <a:pt x="48" y="216"/>
                    <a:pt x="48" y="216"/>
                    <a:pt x="48" y="216"/>
                  </a:cubicBezTo>
                  <a:cubicBezTo>
                    <a:pt x="48" y="218"/>
                    <a:pt x="48" y="218"/>
                    <a:pt x="48" y="218"/>
                  </a:cubicBezTo>
                  <a:cubicBezTo>
                    <a:pt x="48" y="219"/>
                    <a:pt x="48" y="219"/>
                    <a:pt x="48" y="219"/>
                  </a:cubicBezTo>
                  <a:cubicBezTo>
                    <a:pt x="48" y="220"/>
                    <a:pt x="48" y="220"/>
                    <a:pt x="48" y="220"/>
                  </a:cubicBezTo>
                  <a:cubicBezTo>
                    <a:pt x="47" y="222"/>
                    <a:pt x="47" y="222"/>
                    <a:pt x="47" y="222"/>
                  </a:cubicBezTo>
                  <a:cubicBezTo>
                    <a:pt x="47" y="223"/>
                    <a:pt x="47" y="223"/>
                    <a:pt x="47" y="223"/>
                  </a:cubicBezTo>
                  <a:cubicBezTo>
                    <a:pt x="47" y="224"/>
                    <a:pt x="47" y="224"/>
                    <a:pt x="47" y="224"/>
                  </a:cubicBezTo>
                  <a:cubicBezTo>
                    <a:pt x="47" y="226"/>
                    <a:pt x="47" y="226"/>
                    <a:pt x="47" y="226"/>
                  </a:cubicBezTo>
                  <a:cubicBezTo>
                    <a:pt x="47" y="227"/>
                    <a:pt x="47" y="227"/>
                    <a:pt x="47" y="227"/>
                  </a:cubicBezTo>
                  <a:cubicBezTo>
                    <a:pt x="47" y="229"/>
                    <a:pt x="47" y="229"/>
                    <a:pt x="47" y="229"/>
                  </a:cubicBezTo>
                  <a:cubicBezTo>
                    <a:pt x="47" y="230"/>
                    <a:pt x="47" y="230"/>
                    <a:pt x="47" y="230"/>
                  </a:cubicBezTo>
                  <a:cubicBezTo>
                    <a:pt x="47" y="231"/>
                    <a:pt x="47" y="231"/>
                    <a:pt x="47" y="231"/>
                  </a:cubicBezTo>
                  <a:cubicBezTo>
                    <a:pt x="47" y="233"/>
                    <a:pt x="47" y="233"/>
                    <a:pt x="47" y="233"/>
                  </a:cubicBezTo>
                  <a:cubicBezTo>
                    <a:pt x="46" y="234"/>
                    <a:pt x="46" y="234"/>
                    <a:pt x="46" y="234"/>
                  </a:cubicBezTo>
                  <a:cubicBezTo>
                    <a:pt x="46" y="235"/>
                    <a:pt x="46" y="235"/>
                    <a:pt x="46" y="235"/>
                  </a:cubicBezTo>
                  <a:cubicBezTo>
                    <a:pt x="46" y="237"/>
                    <a:pt x="46" y="237"/>
                    <a:pt x="46" y="237"/>
                  </a:cubicBezTo>
                  <a:cubicBezTo>
                    <a:pt x="46" y="238"/>
                    <a:pt x="46" y="238"/>
                    <a:pt x="46" y="238"/>
                  </a:cubicBezTo>
                  <a:cubicBezTo>
                    <a:pt x="46" y="239"/>
                    <a:pt x="46" y="239"/>
                    <a:pt x="46" y="239"/>
                  </a:cubicBezTo>
                  <a:cubicBezTo>
                    <a:pt x="46" y="241"/>
                    <a:pt x="46" y="241"/>
                    <a:pt x="46" y="241"/>
                  </a:cubicBezTo>
                  <a:cubicBezTo>
                    <a:pt x="46" y="242"/>
                    <a:pt x="46" y="242"/>
                    <a:pt x="46" y="242"/>
                  </a:cubicBezTo>
                  <a:cubicBezTo>
                    <a:pt x="46" y="244"/>
                    <a:pt x="46" y="244"/>
                    <a:pt x="46" y="244"/>
                  </a:cubicBezTo>
                  <a:cubicBezTo>
                    <a:pt x="46" y="245"/>
                    <a:pt x="46" y="245"/>
                    <a:pt x="46" y="245"/>
                  </a:cubicBezTo>
                  <a:cubicBezTo>
                    <a:pt x="46" y="257"/>
                    <a:pt x="36" y="267"/>
                    <a:pt x="23" y="267"/>
                  </a:cubicBezTo>
                  <a:cubicBezTo>
                    <a:pt x="10" y="267"/>
                    <a:pt x="0" y="257"/>
                    <a:pt x="0" y="245"/>
                  </a:cubicBezTo>
                  <a:cubicBezTo>
                    <a:pt x="0" y="243"/>
                    <a:pt x="0" y="243"/>
                    <a:pt x="0" y="243"/>
                  </a:cubicBezTo>
                  <a:cubicBezTo>
                    <a:pt x="0" y="242"/>
                    <a:pt x="0" y="242"/>
                    <a:pt x="0" y="242"/>
                  </a:cubicBezTo>
                  <a:cubicBezTo>
                    <a:pt x="0" y="240"/>
                    <a:pt x="0" y="240"/>
                    <a:pt x="0" y="240"/>
                  </a:cubicBezTo>
                  <a:cubicBezTo>
                    <a:pt x="0" y="238"/>
                    <a:pt x="0" y="238"/>
                    <a:pt x="0" y="238"/>
                  </a:cubicBezTo>
                  <a:cubicBezTo>
                    <a:pt x="0" y="237"/>
                    <a:pt x="0" y="237"/>
                    <a:pt x="0" y="237"/>
                  </a:cubicBezTo>
                  <a:cubicBezTo>
                    <a:pt x="0" y="235"/>
                    <a:pt x="0" y="235"/>
                    <a:pt x="0" y="235"/>
                  </a:cubicBezTo>
                  <a:cubicBezTo>
                    <a:pt x="0" y="233"/>
                    <a:pt x="0" y="233"/>
                    <a:pt x="0" y="233"/>
                  </a:cubicBezTo>
                  <a:cubicBezTo>
                    <a:pt x="0" y="232"/>
                    <a:pt x="0" y="232"/>
                    <a:pt x="0" y="232"/>
                  </a:cubicBezTo>
                  <a:cubicBezTo>
                    <a:pt x="1" y="230"/>
                    <a:pt x="1" y="230"/>
                    <a:pt x="1" y="230"/>
                  </a:cubicBezTo>
                  <a:cubicBezTo>
                    <a:pt x="1" y="229"/>
                    <a:pt x="1" y="229"/>
                    <a:pt x="1" y="229"/>
                  </a:cubicBezTo>
                  <a:cubicBezTo>
                    <a:pt x="1" y="227"/>
                    <a:pt x="1" y="227"/>
                    <a:pt x="1" y="227"/>
                  </a:cubicBezTo>
                  <a:cubicBezTo>
                    <a:pt x="1" y="225"/>
                    <a:pt x="1" y="225"/>
                    <a:pt x="1" y="225"/>
                  </a:cubicBezTo>
                  <a:cubicBezTo>
                    <a:pt x="1" y="224"/>
                    <a:pt x="1" y="224"/>
                    <a:pt x="1" y="224"/>
                  </a:cubicBezTo>
                  <a:cubicBezTo>
                    <a:pt x="1" y="222"/>
                    <a:pt x="1" y="222"/>
                    <a:pt x="1" y="222"/>
                  </a:cubicBezTo>
                  <a:cubicBezTo>
                    <a:pt x="1" y="220"/>
                    <a:pt x="1" y="220"/>
                    <a:pt x="1" y="220"/>
                  </a:cubicBezTo>
                  <a:cubicBezTo>
                    <a:pt x="1" y="219"/>
                    <a:pt x="1" y="219"/>
                    <a:pt x="1" y="219"/>
                  </a:cubicBezTo>
                  <a:cubicBezTo>
                    <a:pt x="2" y="217"/>
                    <a:pt x="2" y="217"/>
                    <a:pt x="2" y="217"/>
                  </a:cubicBezTo>
                  <a:cubicBezTo>
                    <a:pt x="2" y="215"/>
                    <a:pt x="2" y="215"/>
                    <a:pt x="2" y="215"/>
                  </a:cubicBezTo>
                  <a:cubicBezTo>
                    <a:pt x="2" y="214"/>
                    <a:pt x="2" y="214"/>
                    <a:pt x="2" y="214"/>
                  </a:cubicBezTo>
                  <a:cubicBezTo>
                    <a:pt x="2" y="212"/>
                    <a:pt x="2" y="212"/>
                    <a:pt x="2" y="212"/>
                  </a:cubicBezTo>
                  <a:cubicBezTo>
                    <a:pt x="3" y="211"/>
                    <a:pt x="3" y="211"/>
                    <a:pt x="3" y="211"/>
                  </a:cubicBezTo>
                  <a:cubicBezTo>
                    <a:pt x="3" y="209"/>
                    <a:pt x="3" y="209"/>
                    <a:pt x="3" y="209"/>
                  </a:cubicBezTo>
                  <a:cubicBezTo>
                    <a:pt x="3" y="207"/>
                    <a:pt x="3" y="207"/>
                    <a:pt x="3" y="207"/>
                  </a:cubicBezTo>
                  <a:cubicBezTo>
                    <a:pt x="3" y="206"/>
                    <a:pt x="3" y="206"/>
                    <a:pt x="3" y="206"/>
                  </a:cubicBezTo>
                  <a:cubicBezTo>
                    <a:pt x="4" y="204"/>
                    <a:pt x="4" y="204"/>
                    <a:pt x="4" y="204"/>
                  </a:cubicBezTo>
                  <a:cubicBezTo>
                    <a:pt x="4" y="203"/>
                    <a:pt x="4" y="203"/>
                    <a:pt x="4" y="203"/>
                  </a:cubicBezTo>
                  <a:cubicBezTo>
                    <a:pt x="4" y="201"/>
                    <a:pt x="4" y="201"/>
                    <a:pt x="4" y="201"/>
                  </a:cubicBezTo>
                  <a:cubicBezTo>
                    <a:pt x="4" y="200"/>
                    <a:pt x="4" y="200"/>
                    <a:pt x="4" y="200"/>
                  </a:cubicBezTo>
                  <a:cubicBezTo>
                    <a:pt x="5" y="198"/>
                    <a:pt x="5" y="198"/>
                    <a:pt x="5" y="19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left)">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left)">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left)">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wipe(left)">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B0FC02-18B3-411C-8D1C-8B59773319BD}"/>
              </a:ext>
            </a:extLst>
          </p:cNvPr>
          <p:cNvSpPr/>
          <p:nvPr/>
        </p:nvSpPr>
        <p:spPr>
          <a:xfrm>
            <a:off x="981845" y="4149080"/>
            <a:ext cx="10225136" cy="2592288"/>
          </a:xfrm>
          <a:prstGeom prst="rect">
            <a:avLst/>
          </a:prstGeom>
          <a:solidFill>
            <a:schemeClr val="tx1">
              <a:lumMod val="50000"/>
              <a:lumOff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Pandas 数据分组</a:t>
            </a:r>
          </a:p>
        </p:txBody>
      </p:sp>
      <p:sp>
        <p:nvSpPr>
          <p:cNvPr id="4" name="文本框 3"/>
          <p:cNvSpPr txBox="1"/>
          <p:nvPr/>
        </p:nvSpPr>
        <p:spPr>
          <a:xfrm>
            <a:off x="1297886" y="1196752"/>
            <a:ext cx="9593053" cy="553085"/>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通过上述过程，可以对分组后的每个组中特定列进行某个操作，如求和（sum）。</a:t>
            </a:r>
          </a:p>
        </p:txBody>
      </p:sp>
      <p:pic>
        <p:nvPicPr>
          <p:cNvPr id="3" name="图片 2"/>
          <p:cNvPicPr>
            <a:picLocks noChangeAspect="1"/>
          </p:cNvPicPr>
          <p:nvPr/>
        </p:nvPicPr>
        <p:blipFill>
          <a:blip r:embed="rId3"/>
          <a:stretch>
            <a:fillRect/>
          </a:stretch>
        </p:blipFill>
        <p:spPr>
          <a:xfrm>
            <a:off x="4933467" y="1916832"/>
            <a:ext cx="2321892" cy="47680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258229" y="3807425"/>
            <a:ext cx="7691188" cy="0"/>
          </a:xfrm>
          <a:prstGeom prst="line">
            <a:avLst/>
          </a:prstGeom>
          <a:ln w="25400">
            <a:gradFill>
              <a:gsLst>
                <a:gs pos="54000">
                  <a:srgbClr val="61D6FE"/>
                </a:gs>
                <a:gs pos="0">
                  <a:schemeClr val="bg1">
                    <a:alpha val="0"/>
                  </a:schemeClr>
                </a:gs>
                <a:gs pos="100000">
                  <a:schemeClr val="accent5">
                    <a:lumMod val="20000"/>
                    <a:lumOff val="80000"/>
                    <a:alpha val="7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4751" y="2289364"/>
            <a:ext cx="5711276" cy="1322070"/>
          </a:xfrm>
          <a:prstGeom prst="rect">
            <a:avLst/>
          </a:prstGeom>
          <a:noFill/>
        </p:spPr>
        <p:txBody>
          <a:bodyPr wrap="square" rtlCol="0">
            <a:spAutoFit/>
          </a:bodyPr>
          <a:lstStyle/>
          <a:p>
            <a:r>
              <a:rPr lang="zh-CN" altLang="en-US" sz="8000" b="1" spc="600" dirty="0">
                <a:gradFill flip="none" rotWithShape="1">
                  <a:gsLst>
                    <a:gs pos="60000">
                      <a:schemeClr val="accent5">
                        <a:lumMod val="20000"/>
                        <a:lumOff val="80000"/>
                      </a:schemeClr>
                    </a:gs>
                    <a:gs pos="23000">
                      <a:schemeClr val="bg1"/>
                    </a:gs>
                    <a:gs pos="100000">
                      <a:srgbClr val="61D6FE"/>
                    </a:gs>
                  </a:gsLst>
                  <a:lin ang="2700000" scaled="1"/>
                  <a:tileRect/>
                </a:gradFill>
                <a:latin typeface="微软雅黑" panose="020B0503020204020204" pitchFamily="34" charset="-122"/>
                <a:ea typeface="微软雅黑" panose="020B0503020204020204" pitchFamily="34" charset="-122"/>
                <a:cs typeface="+mn-ea"/>
                <a:sym typeface="+mn-lt"/>
              </a:rPr>
              <a:t>谢谢观看！</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sz="1800"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sz="1800">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66" name="Picture 10"/>
          <p:cNvPicPr>
            <a:picLocks noChangeAspect="1"/>
          </p:cNvPicPr>
          <p:nvPr/>
        </p:nvPicPr>
        <p:blipFill>
          <a:blip r:embed="rId2"/>
          <a:stretch>
            <a:fillRect/>
          </a:stretch>
        </p:blipFill>
        <p:spPr>
          <a:xfrm>
            <a:off x="11334212" y="834240"/>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pic>
        <p:nvPicPr>
          <p:cNvPr id="168" name="图片 167"/>
          <p:cNvPicPr>
            <a:picLocks noChangeAspect="1"/>
          </p:cNvPicPr>
          <p:nvPr/>
        </p:nvPicPr>
        <p:blipFill rotWithShape="1">
          <a:blip r:embed="rId4" cstate="print">
            <a:extLst>
              <a:ext uri="{28A0092B-C50C-407E-A947-70E740481C1C}">
                <a14:useLocalDpi xmlns:a14="http://schemas.microsoft.com/office/drawing/2010/main" val="0"/>
              </a:ext>
            </a:extLst>
          </a:blip>
          <a:srcRect r="7916" b="22833"/>
          <a:stretch>
            <a:fillRect/>
          </a:stretch>
        </p:blipFill>
        <p:spPr>
          <a:xfrm>
            <a:off x="11288632" y="50272"/>
            <a:ext cx="805852" cy="5733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3E84CE5-5138-4824-A02B-479FBDB1A8B7}"/>
              </a:ext>
            </a:extLst>
          </p:cNvPr>
          <p:cNvGrpSpPr/>
          <p:nvPr/>
        </p:nvGrpSpPr>
        <p:grpSpPr>
          <a:xfrm>
            <a:off x="883991" y="1450386"/>
            <a:ext cx="10434884" cy="4111705"/>
            <a:chOff x="883991" y="1450386"/>
            <a:chExt cx="10434884" cy="4111705"/>
          </a:xfrm>
        </p:grpSpPr>
        <p:grpSp>
          <p:nvGrpSpPr>
            <p:cNvPr id="6" name="组合 5">
              <a:extLst>
                <a:ext uri="{FF2B5EF4-FFF2-40B4-BE49-F238E27FC236}">
                  <a16:creationId xmlns:a16="http://schemas.microsoft.com/office/drawing/2014/main" id="{DB86A503-9E70-4CCB-AD49-0793BE9E0E5F}"/>
                </a:ext>
              </a:extLst>
            </p:cNvPr>
            <p:cNvGrpSpPr/>
            <p:nvPr/>
          </p:nvGrpSpPr>
          <p:grpSpPr>
            <a:xfrm>
              <a:off x="883991" y="1450386"/>
              <a:ext cx="10434884" cy="4111705"/>
              <a:chOff x="0" y="1559242"/>
              <a:chExt cx="11250619" cy="4111705"/>
            </a:xfrm>
          </p:grpSpPr>
          <p:sp>
            <p:nvSpPr>
              <p:cNvPr id="8" name="同侧圆角矩形 13">
                <a:extLst>
                  <a:ext uri="{FF2B5EF4-FFF2-40B4-BE49-F238E27FC236}">
                    <a16:creationId xmlns:a16="http://schemas.microsoft.com/office/drawing/2014/main" id="{0A6AD2CD-2F9D-4B73-B246-FCA9E566E451}"/>
                  </a:ext>
                </a:extLst>
              </p:cNvPr>
              <p:cNvSpPr/>
              <p:nvPr/>
            </p:nvSpPr>
            <p:spPr>
              <a:xfrm rot="5400000">
                <a:off x="3989732" y="-1872458"/>
                <a:ext cx="3271156" cy="11250619"/>
              </a:xfrm>
              <a:prstGeom prst="round2SameRect">
                <a:avLst>
                  <a:gd name="adj1" fmla="val 4021"/>
                  <a:gd name="adj2" fmla="val 0"/>
                </a:avLst>
              </a:prstGeom>
              <a:solidFill>
                <a:schemeClr val="bg1">
                  <a:alpha val="14000"/>
                </a:schemeClr>
              </a:solidFill>
              <a:ln w="38100">
                <a:noFill/>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sp>
            <p:nvSpPr>
              <p:cNvPr id="9" name="圆角矩形 15">
                <a:extLst>
                  <a:ext uri="{FF2B5EF4-FFF2-40B4-BE49-F238E27FC236}">
                    <a16:creationId xmlns:a16="http://schemas.microsoft.com/office/drawing/2014/main" id="{60780B08-48D7-4A96-B114-66F664AFFD41}"/>
                  </a:ext>
                </a:extLst>
              </p:cNvPr>
              <p:cNvSpPr/>
              <p:nvPr/>
            </p:nvSpPr>
            <p:spPr>
              <a:xfrm>
                <a:off x="259749" y="1559242"/>
                <a:ext cx="1322571" cy="3230985"/>
              </a:xfrm>
              <a:prstGeom prst="roundRect">
                <a:avLst>
                  <a:gd name="adj" fmla="val 5417"/>
                </a:avLst>
              </a:prstGeom>
              <a:solidFill>
                <a:schemeClr val="accent5"/>
              </a:solidFill>
              <a:ln w="12700" cap="rnd">
                <a:noFill/>
                <a:prstDash val="solid"/>
                <a:round/>
                <a:headEnd/>
                <a:tailE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11" name="圆角矩形 18">
                <a:extLst>
                  <a:ext uri="{FF2B5EF4-FFF2-40B4-BE49-F238E27FC236}">
                    <a16:creationId xmlns:a16="http://schemas.microsoft.com/office/drawing/2014/main" id="{912BAC7E-565D-4991-B024-47CBC2A4A544}"/>
                  </a:ext>
                </a:extLst>
              </p:cNvPr>
              <p:cNvSpPr/>
              <p:nvPr/>
            </p:nvSpPr>
            <p:spPr>
              <a:xfrm>
                <a:off x="10898777" y="4761992"/>
                <a:ext cx="130630" cy="908955"/>
              </a:xfrm>
              <a:prstGeom prst="roundRect">
                <a:avLst>
                  <a:gd name="adj" fmla="val 50000"/>
                </a:avLst>
              </a:prstGeom>
              <a:solidFill>
                <a:schemeClr val="accent3"/>
              </a:solidFill>
              <a:ln w="12700" cap="rnd">
                <a:noFill/>
                <a:prstDash val="solid"/>
                <a:round/>
                <a:headEnd/>
                <a:tailEnd/>
              </a:ln>
              <a:effectLst>
                <a:outerShdw blurRad="254000" dist="127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sp>
          <p:nvSpPr>
            <p:cNvPr id="12" name="iconfont-1177-866257">
              <a:extLst>
                <a:ext uri="{FF2B5EF4-FFF2-40B4-BE49-F238E27FC236}">
                  <a16:creationId xmlns:a16="http://schemas.microsoft.com/office/drawing/2014/main" id="{6B751E22-69AD-4100-B413-F00BD8097D3C}"/>
                </a:ext>
              </a:extLst>
            </p:cNvPr>
            <p:cNvSpPr/>
            <p:nvPr/>
          </p:nvSpPr>
          <p:spPr>
            <a:xfrm>
              <a:off x="1415480" y="3717032"/>
              <a:ext cx="609685" cy="609685"/>
            </a:xfrm>
            <a:custGeom>
              <a:avLst/>
              <a:gdLst>
                <a:gd name="T0" fmla="*/ 11636 w 12800"/>
                <a:gd name="T1" fmla="*/ 10473 h 12800"/>
                <a:gd name="T2" fmla="*/ 12800 w 12800"/>
                <a:gd name="T3" fmla="*/ 9309 h 12800"/>
                <a:gd name="T4" fmla="*/ 12800 w 12800"/>
                <a:gd name="T5" fmla="*/ 1164 h 12800"/>
                <a:gd name="T6" fmla="*/ 11636 w 12800"/>
                <a:gd name="T7" fmla="*/ 0 h 12800"/>
                <a:gd name="T8" fmla="*/ 1164 w 12800"/>
                <a:gd name="T9" fmla="*/ 0 h 12800"/>
                <a:gd name="T10" fmla="*/ 0 w 12800"/>
                <a:gd name="T11" fmla="*/ 1164 h 12800"/>
                <a:gd name="T12" fmla="*/ 0 w 12800"/>
                <a:gd name="T13" fmla="*/ 9309 h 12800"/>
                <a:gd name="T14" fmla="*/ 1164 w 12800"/>
                <a:gd name="T15" fmla="*/ 10473 h 12800"/>
                <a:gd name="T16" fmla="*/ 4538 w 12800"/>
                <a:gd name="T17" fmla="*/ 10473 h 12800"/>
                <a:gd name="T18" fmla="*/ 4538 w 12800"/>
                <a:gd name="T19" fmla="*/ 11636 h 12800"/>
                <a:gd name="T20" fmla="*/ 3491 w 12800"/>
                <a:gd name="T21" fmla="*/ 12800 h 12800"/>
                <a:gd name="T22" fmla="*/ 9309 w 12800"/>
                <a:gd name="T23" fmla="*/ 12800 h 12800"/>
                <a:gd name="T24" fmla="*/ 8029 w 12800"/>
                <a:gd name="T25" fmla="*/ 11636 h 12800"/>
                <a:gd name="T26" fmla="*/ 8029 w 12800"/>
                <a:gd name="T27" fmla="*/ 10473 h 12800"/>
                <a:gd name="T28" fmla="*/ 11636 w 12800"/>
                <a:gd name="T29" fmla="*/ 10473 h 12800"/>
                <a:gd name="T30" fmla="*/ 582 w 12800"/>
                <a:gd name="T31" fmla="*/ 1187 h 12800"/>
                <a:gd name="T32" fmla="*/ 1164 w 12800"/>
                <a:gd name="T33" fmla="*/ 582 h 12800"/>
                <a:gd name="T34" fmla="*/ 11636 w 12800"/>
                <a:gd name="T35" fmla="*/ 582 h 12800"/>
                <a:gd name="T36" fmla="*/ 12218 w 12800"/>
                <a:gd name="T37" fmla="*/ 1187 h 12800"/>
                <a:gd name="T38" fmla="*/ 12218 w 12800"/>
                <a:gd name="T39" fmla="*/ 7564 h 12800"/>
                <a:gd name="T40" fmla="*/ 582 w 12800"/>
                <a:gd name="T41" fmla="*/ 7564 h 12800"/>
                <a:gd name="T42" fmla="*/ 582 w 12800"/>
                <a:gd name="T43" fmla="*/ 1187 h 12800"/>
                <a:gd name="T44" fmla="*/ 4767 w 12800"/>
                <a:gd name="T45" fmla="*/ 12154 h 12800"/>
                <a:gd name="T46" fmla="*/ 5116 w 12800"/>
                <a:gd name="T47" fmla="*/ 11636 h 12800"/>
                <a:gd name="T48" fmla="*/ 5116 w 12800"/>
                <a:gd name="T49" fmla="*/ 10473 h 12800"/>
                <a:gd name="T50" fmla="*/ 7447 w 12800"/>
                <a:gd name="T51" fmla="*/ 10473 h 12800"/>
                <a:gd name="T52" fmla="*/ 7447 w 12800"/>
                <a:gd name="T53" fmla="*/ 11636 h 12800"/>
                <a:gd name="T54" fmla="*/ 7928 w 12800"/>
                <a:gd name="T55" fmla="*/ 12154 h 12800"/>
                <a:gd name="T56" fmla="*/ 4767 w 12800"/>
                <a:gd name="T57" fmla="*/ 12154 h 12800"/>
                <a:gd name="T58" fmla="*/ 1164 w 12800"/>
                <a:gd name="T59" fmla="*/ 9891 h 12800"/>
                <a:gd name="T60" fmla="*/ 582 w 12800"/>
                <a:gd name="T61" fmla="*/ 9286 h 12800"/>
                <a:gd name="T62" fmla="*/ 582 w 12800"/>
                <a:gd name="T63" fmla="*/ 8145 h 12800"/>
                <a:gd name="T64" fmla="*/ 12218 w 12800"/>
                <a:gd name="T65" fmla="*/ 8145 h 12800"/>
                <a:gd name="T66" fmla="*/ 12218 w 12800"/>
                <a:gd name="T67" fmla="*/ 9286 h 12800"/>
                <a:gd name="T68" fmla="*/ 11636 w 12800"/>
                <a:gd name="T69" fmla="*/ 9891 h 12800"/>
                <a:gd name="T70" fmla="*/ 1164 w 12800"/>
                <a:gd name="T71" fmla="*/ 98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00" h="12800">
                  <a:moveTo>
                    <a:pt x="11636" y="10473"/>
                  </a:moveTo>
                  <a:cubicBezTo>
                    <a:pt x="11636" y="10473"/>
                    <a:pt x="12800" y="10473"/>
                    <a:pt x="12800" y="9309"/>
                  </a:cubicBezTo>
                  <a:lnTo>
                    <a:pt x="12800" y="1164"/>
                  </a:lnTo>
                  <a:cubicBezTo>
                    <a:pt x="12800" y="0"/>
                    <a:pt x="11636" y="0"/>
                    <a:pt x="11636" y="0"/>
                  </a:cubicBezTo>
                  <a:lnTo>
                    <a:pt x="1164" y="0"/>
                  </a:lnTo>
                  <a:cubicBezTo>
                    <a:pt x="1164" y="0"/>
                    <a:pt x="0" y="0"/>
                    <a:pt x="0" y="1164"/>
                  </a:cubicBezTo>
                  <a:lnTo>
                    <a:pt x="0" y="9309"/>
                  </a:lnTo>
                  <a:cubicBezTo>
                    <a:pt x="0" y="10473"/>
                    <a:pt x="1164" y="10473"/>
                    <a:pt x="1164" y="10473"/>
                  </a:cubicBezTo>
                  <a:lnTo>
                    <a:pt x="4538" y="10473"/>
                  </a:lnTo>
                  <a:lnTo>
                    <a:pt x="4538" y="11636"/>
                  </a:lnTo>
                  <a:lnTo>
                    <a:pt x="3491" y="12800"/>
                  </a:lnTo>
                  <a:lnTo>
                    <a:pt x="9309" y="12800"/>
                  </a:lnTo>
                  <a:lnTo>
                    <a:pt x="8029" y="11636"/>
                  </a:lnTo>
                  <a:lnTo>
                    <a:pt x="8029" y="10473"/>
                  </a:lnTo>
                  <a:lnTo>
                    <a:pt x="11636" y="10473"/>
                  </a:lnTo>
                  <a:close/>
                  <a:moveTo>
                    <a:pt x="582" y="1187"/>
                  </a:moveTo>
                  <a:cubicBezTo>
                    <a:pt x="582" y="582"/>
                    <a:pt x="1164" y="582"/>
                    <a:pt x="1164" y="582"/>
                  </a:cubicBezTo>
                  <a:lnTo>
                    <a:pt x="11636" y="582"/>
                  </a:lnTo>
                  <a:cubicBezTo>
                    <a:pt x="11636" y="582"/>
                    <a:pt x="12218" y="582"/>
                    <a:pt x="12218" y="1187"/>
                  </a:cubicBezTo>
                  <a:lnTo>
                    <a:pt x="12218" y="7564"/>
                  </a:lnTo>
                  <a:lnTo>
                    <a:pt x="582" y="7564"/>
                  </a:lnTo>
                  <a:lnTo>
                    <a:pt x="582" y="1187"/>
                  </a:lnTo>
                  <a:close/>
                  <a:moveTo>
                    <a:pt x="4767" y="12154"/>
                  </a:moveTo>
                  <a:lnTo>
                    <a:pt x="5116" y="11636"/>
                  </a:lnTo>
                  <a:lnTo>
                    <a:pt x="5116" y="10473"/>
                  </a:lnTo>
                  <a:lnTo>
                    <a:pt x="7447" y="10473"/>
                  </a:lnTo>
                  <a:lnTo>
                    <a:pt x="7447" y="11636"/>
                  </a:lnTo>
                  <a:lnTo>
                    <a:pt x="7928" y="12154"/>
                  </a:lnTo>
                  <a:lnTo>
                    <a:pt x="4767" y="12154"/>
                  </a:lnTo>
                  <a:close/>
                  <a:moveTo>
                    <a:pt x="1164" y="9891"/>
                  </a:moveTo>
                  <a:cubicBezTo>
                    <a:pt x="1164" y="9891"/>
                    <a:pt x="582" y="9891"/>
                    <a:pt x="582" y="9286"/>
                  </a:cubicBezTo>
                  <a:lnTo>
                    <a:pt x="582" y="8145"/>
                  </a:lnTo>
                  <a:lnTo>
                    <a:pt x="12218" y="8145"/>
                  </a:lnTo>
                  <a:lnTo>
                    <a:pt x="12218" y="9286"/>
                  </a:lnTo>
                  <a:cubicBezTo>
                    <a:pt x="12218" y="9891"/>
                    <a:pt x="11636" y="9891"/>
                    <a:pt x="11636" y="9891"/>
                  </a:cubicBezTo>
                  <a:lnTo>
                    <a:pt x="1164" y="98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数据分组的概念</a:t>
            </a:r>
          </a:p>
        </p:txBody>
      </p:sp>
      <p:sp>
        <p:nvSpPr>
          <p:cNvPr id="4" name="文本框 3"/>
          <p:cNvSpPr txBox="1"/>
          <p:nvPr/>
        </p:nvSpPr>
        <p:spPr>
          <a:xfrm>
            <a:off x="2495600" y="2348880"/>
            <a:ext cx="8424936" cy="2399665"/>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数据分组是根据统计研究的需要，将原始数据按照某种标准划分成不同的组别，分组后的数据称为分组数据。</a:t>
            </a:r>
            <a:endParaRPr lang="en-US" altLang="zh-CN" sz="2000" dirty="0">
              <a:solidFill>
                <a:schemeClr val="bg1"/>
              </a:solidFill>
              <a:latin typeface="微软雅黑" panose="020B0503020204020204" pitchFamily="34" charset="-122"/>
              <a:ea typeface="微软雅黑" panose="020B0503020204020204" pitchFamily="34" charset="-122"/>
            </a:endParaRP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数据分组的方法有单变量值分组和组距分组两种。</a:t>
            </a:r>
            <a:endParaRPr lang="en-US" altLang="zh-CN" sz="2000" dirty="0">
              <a:solidFill>
                <a:schemeClr val="bg1"/>
              </a:solidFill>
              <a:latin typeface="微软雅黑" panose="020B0503020204020204" pitchFamily="34" charset="-122"/>
              <a:ea typeface="微软雅黑" panose="020B0503020204020204" pitchFamily="34" charset="-122"/>
            </a:endParaRP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数据分组的主要目的是观察数据的分布特征，在进行数据分组后再计算出各组中数据出现的频数，就形成了一张频数分布表。</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数据分组的概念</a:t>
            </a:r>
          </a:p>
        </p:txBody>
      </p:sp>
      <p:sp>
        <p:nvSpPr>
          <p:cNvPr id="4" name="文本框 3"/>
          <p:cNvSpPr txBox="1"/>
          <p:nvPr/>
        </p:nvSpPr>
        <p:spPr>
          <a:xfrm>
            <a:off x="2999656" y="2690813"/>
            <a:ext cx="8321014" cy="1476375"/>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对于通过调查得到的数据，虽然经过审核、排序等整理手段给予了处理，但由于数据庞杂，还不能直接进入对数据的分析阶段。在此之前，有必要对数据进行分组处理，以反映数据分布的特征及规律。</a:t>
            </a:r>
          </a:p>
        </p:txBody>
      </p:sp>
      <p:grpSp>
        <p:nvGrpSpPr>
          <p:cNvPr id="119" name="组合 118">
            <a:extLst>
              <a:ext uri="{FF2B5EF4-FFF2-40B4-BE49-F238E27FC236}">
                <a16:creationId xmlns:a16="http://schemas.microsoft.com/office/drawing/2014/main" id="{D1456BAD-592D-4B51-91B0-CF589FAC920F}"/>
              </a:ext>
            </a:extLst>
          </p:cNvPr>
          <p:cNvGrpSpPr/>
          <p:nvPr/>
        </p:nvGrpSpPr>
        <p:grpSpPr>
          <a:xfrm flipH="1">
            <a:off x="983433" y="2626773"/>
            <a:ext cx="1941907" cy="1461929"/>
            <a:chOff x="3391550" y="1472903"/>
            <a:chExt cx="5196638" cy="3912194"/>
          </a:xfrm>
        </p:grpSpPr>
        <p:grpSp>
          <p:nvGrpSpPr>
            <p:cNvPr id="120" name="组合 119">
              <a:extLst>
                <a:ext uri="{FF2B5EF4-FFF2-40B4-BE49-F238E27FC236}">
                  <a16:creationId xmlns:a16="http://schemas.microsoft.com/office/drawing/2014/main" id="{3673E0BB-5DC6-4A87-8C3B-3FC67EF820E7}"/>
                </a:ext>
              </a:extLst>
            </p:cNvPr>
            <p:cNvGrpSpPr/>
            <p:nvPr/>
          </p:nvGrpSpPr>
          <p:grpSpPr>
            <a:xfrm>
              <a:off x="5110707" y="1472903"/>
              <a:ext cx="2695813" cy="989714"/>
              <a:chOff x="4093845" y="1447800"/>
              <a:chExt cx="1199673" cy="440436"/>
            </a:xfrm>
          </p:grpSpPr>
          <p:grpSp>
            <p:nvGrpSpPr>
              <p:cNvPr id="186" name="组合 185">
                <a:extLst>
                  <a:ext uri="{FF2B5EF4-FFF2-40B4-BE49-F238E27FC236}">
                    <a16:creationId xmlns:a16="http://schemas.microsoft.com/office/drawing/2014/main" id="{5557D894-17A4-444B-9629-31D00B295515}"/>
                  </a:ext>
                </a:extLst>
              </p:cNvPr>
              <p:cNvGrpSpPr/>
              <p:nvPr/>
            </p:nvGrpSpPr>
            <p:grpSpPr>
              <a:xfrm>
                <a:off x="5056536" y="1730120"/>
                <a:ext cx="236982" cy="158115"/>
                <a:chOff x="5056536" y="1730120"/>
                <a:chExt cx="236982" cy="158115"/>
              </a:xfrm>
            </p:grpSpPr>
            <p:sp>
              <p:nvSpPr>
                <p:cNvPr id="195" name="任意多边形 77">
                  <a:extLst>
                    <a:ext uri="{FF2B5EF4-FFF2-40B4-BE49-F238E27FC236}">
                      <a16:creationId xmlns:a16="http://schemas.microsoft.com/office/drawing/2014/main" id="{EA1B56C1-1AC2-47E1-BF81-3EF85AF84DB3}"/>
                    </a:ext>
                  </a:extLst>
                </p:cNvPr>
                <p:cNvSpPr/>
                <p:nvPr/>
              </p:nvSpPr>
              <p:spPr>
                <a:xfrm>
                  <a:off x="5056727" y="1730120"/>
                  <a:ext cx="236791" cy="128016"/>
                </a:xfrm>
                <a:custGeom>
                  <a:avLst/>
                  <a:gdLst>
                    <a:gd name="connsiteX0" fmla="*/ 220123 w 236791"/>
                    <a:gd name="connsiteY0" fmla="*/ 128016 h 128016"/>
                    <a:gd name="connsiteX1" fmla="*/ 0 w 236791"/>
                    <a:gd name="connsiteY1" fmla="*/ 128016 h 128016"/>
                    <a:gd name="connsiteX2" fmla="*/ 0 w 236791"/>
                    <a:gd name="connsiteY2" fmla="*/ 16669 h 128016"/>
                    <a:gd name="connsiteX3" fmla="*/ 16669 w 236791"/>
                    <a:gd name="connsiteY3" fmla="*/ 0 h 128016"/>
                    <a:gd name="connsiteX4" fmla="*/ 220123 w 236791"/>
                    <a:gd name="connsiteY4" fmla="*/ 0 h 128016"/>
                    <a:gd name="connsiteX5" fmla="*/ 236792 w 236791"/>
                    <a:gd name="connsiteY5" fmla="*/ 16669 h 128016"/>
                    <a:gd name="connsiteX6" fmla="*/ 236792 w 236791"/>
                    <a:gd name="connsiteY6" fmla="*/ 111347 h 128016"/>
                    <a:gd name="connsiteX7" fmla="*/ 220123 w 236791"/>
                    <a:gd name="connsiteY7" fmla="*/ 128016 h 12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791" h="128016">
                      <a:moveTo>
                        <a:pt x="220123" y="128016"/>
                      </a:moveTo>
                      <a:lnTo>
                        <a:pt x="0" y="128016"/>
                      </a:lnTo>
                      <a:lnTo>
                        <a:pt x="0" y="16669"/>
                      </a:lnTo>
                      <a:cubicBezTo>
                        <a:pt x="0" y="7430"/>
                        <a:pt x="7525" y="0"/>
                        <a:pt x="16669" y="0"/>
                      </a:cubicBezTo>
                      <a:lnTo>
                        <a:pt x="220123" y="0"/>
                      </a:lnTo>
                      <a:cubicBezTo>
                        <a:pt x="229362" y="0"/>
                        <a:pt x="236792" y="7525"/>
                        <a:pt x="236792" y="16669"/>
                      </a:cubicBezTo>
                      <a:lnTo>
                        <a:pt x="236792" y="111347"/>
                      </a:lnTo>
                      <a:cubicBezTo>
                        <a:pt x="236792" y="120587"/>
                        <a:pt x="229267" y="128016"/>
                        <a:pt x="220123" y="128016"/>
                      </a:cubicBezTo>
                      <a:close/>
                    </a:path>
                  </a:pathLst>
                </a:custGeom>
                <a:solidFill>
                  <a:schemeClr val="lt2"/>
                </a:solidFill>
                <a:ln w="9525" cap="flat">
                  <a:noFill/>
                  <a:prstDash val="solid"/>
                  <a:miter/>
                </a:ln>
              </p:spPr>
              <p:txBody>
                <a:bodyPr rtlCol="0" anchor="ctr"/>
                <a:lstStyle/>
                <a:p>
                  <a:endParaRPr lang="zh-CN" altLang="en-US"/>
                </a:p>
              </p:txBody>
            </p:sp>
            <p:sp>
              <p:nvSpPr>
                <p:cNvPr id="196" name="任意多边形 78">
                  <a:extLst>
                    <a:ext uri="{FF2B5EF4-FFF2-40B4-BE49-F238E27FC236}">
                      <a16:creationId xmlns:a16="http://schemas.microsoft.com/office/drawing/2014/main" id="{BF63C9BD-35A9-4DBF-B727-825A1DBBEF14}"/>
                    </a:ext>
                  </a:extLst>
                </p:cNvPr>
                <p:cNvSpPr/>
                <p:nvPr/>
              </p:nvSpPr>
              <p:spPr>
                <a:xfrm>
                  <a:off x="5056536" y="1831657"/>
                  <a:ext cx="48291" cy="56578"/>
                </a:xfrm>
                <a:custGeom>
                  <a:avLst/>
                  <a:gdLst>
                    <a:gd name="connsiteX0" fmla="*/ 191 w 48291"/>
                    <a:gd name="connsiteY0" fmla="*/ 0 h 56578"/>
                    <a:gd name="connsiteX1" fmla="*/ 0 w 48291"/>
                    <a:gd name="connsiteY1" fmla="*/ 56579 h 56578"/>
                    <a:gd name="connsiteX2" fmla="*/ 48292 w 48291"/>
                    <a:gd name="connsiteY2" fmla="*/ 191 h 56578"/>
                  </a:gdLst>
                  <a:ahLst/>
                  <a:cxnLst>
                    <a:cxn ang="0">
                      <a:pos x="connsiteX0" y="connsiteY0"/>
                    </a:cxn>
                    <a:cxn ang="0">
                      <a:pos x="connsiteX1" y="connsiteY1"/>
                    </a:cxn>
                    <a:cxn ang="0">
                      <a:pos x="connsiteX2" y="connsiteY2"/>
                    </a:cxn>
                  </a:cxnLst>
                  <a:rect l="l" t="t" r="r" b="b"/>
                  <a:pathLst>
                    <a:path w="48291" h="56578">
                      <a:moveTo>
                        <a:pt x="191" y="0"/>
                      </a:moveTo>
                      <a:lnTo>
                        <a:pt x="0" y="56579"/>
                      </a:lnTo>
                      <a:lnTo>
                        <a:pt x="48292" y="191"/>
                      </a:lnTo>
                      <a:close/>
                    </a:path>
                  </a:pathLst>
                </a:custGeom>
                <a:solidFill>
                  <a:schemeClr val="lt2"/>
                </a:solidFill>
                <a:ln w="9525" cap="flat">
                  <a:noFill/>
                  <a:prstDash val="solid"/>
                  <a:miter/>
                </a:ln>
              </p:spPr>
              <p:txBody>
                <a:bodyPr rtlCol="0" anchor="ctr"/>
                <a:lstStyle/>
                <a:p>
                  <a:endParaRPr lang="zh-CN" altLang="en-US"/>
                </a:p>
              </p:txBody>
            </p:sp>
            <p:grpSp>
              <p:nvGrpSpPr>
                <p:cNvPr id="197" name="组合 196">
                  <a:extLst>
                    <a:ext uri="{FF2B5EF4-FFF2-40B4-BE49-F238E27FC236}">
                      <a16:creationId xmlns:a16="http://schemas.microsoft.com/office/drawing/2014/main" id="{DF985D88-F842-4B74-9A76-41EFD5390B5E}"/>
                    </a:ext>
                  </a:extLst>
                </p:cNvPr>
                <p:cNvGrpSpPr/>
                <p:nvPr/>
              </p:nvGrpSpPr>
              <p:grpSpPr>
                <a:xfrm>
                  <a:off x="5118734" y="1781556"/>
                  <a:ext cx="112776" cy="21621"/>
                  <a:chOff x="5118734" y="1781556"/>
                  <a:chExt cx="112776" cy="21621"/>
                </a:xfrm>
                <a:solidFill>
                  <a:srgbClr val="3F51B5"/>
                </a:solidFill>
              </p:grpSpPr>
              <p:sp>
                <p:nvSpPr>
                  <p:cNvPr id="198" name="任意多边形 80">
                    <a:extLst>
                      <a:ext uri="{FF2B5EF4-FFF2-40B4-BE49-F238E27FC236}">
                        <a16:creationId xmlns:a16="http://schemas.microsoft.com/office/drawing/2014/main" id="{8106F96E-8610-4A7C-BBAD-B32E4EB76B45}"/>
                      </a:ext>
                    </a:extLst>
                  </p:cNvPr>
                  <p:cNvSpPr/>
                  <p:nvPr/>
                </p:nvSpPr>
                <p:spPr>
                  <a:xfrm>
                    <a:off x="5210175" y="1781841"/>
                    <a:ext cx="21336" cy="21336"/>
                  </a:xfrm>
                  <a:custGeom>
                    <a:avLst/>
                    <a:gdLst>
                      <a:gd name="connsiteX0" fmla="*/ 0 w 21336"/>
                      <a:gd name="connsiteY0" fmla="*/ 10668 h 21336"/>
                      <a:gd name="connsiteX1" fmla="*/ 10668 w 21336"/>
                      <a:gd name="connsiteY1" fmla="*/ 21336 h 21336"/>
                      <a:gd name="connsiteX2" fmla="*/ 21336 w 21336"/>
                      <a:gd name="connsiteY2" fmla="*/ 10668 h 21336"/>
                      <a:gd name="connsiteX3" fmla="*/ 10668 w 21336"/>
                      <a:gd name="connsiteY3" fmla="*/ 0 h 21336"/>
                      <a:gd name="connsiteX4" fmla="*/ 0 w 21336"/>
                      <a:gd name="connsiteY4" fmla="*/ 10668 h 2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 h="21336">
                        <a:moveTo>
                          <a:pt x="0" y="10668"/>
                        </a:moveTo>
                        <a:cubicBezTo>
                          <a:pt x="0" y="16574"/>
                          <a:pt x="4763" y="21336"/>
                          <a:pt x="10668" y="21336"/>
                        </a:cubicBezTo>
                        <a:cubicBezTo>
                          <a:pt x="16574" y="21336"/>
                          <a:pt x="21336" y="16574"/>
                          <a:pt x="21336" y="10668"/>
                        </a:cubicBezTo>
                        <a:cubicBezTo>
                          <a:pt x="21336" y="4763"/>
                          <a:pt x="16574" y="0"/>
                          <a:pt x="10668" y="0"/>
                        </a:cubicBezTo>
                        <a:cubicBezTo>
                          <a:pt x="4763" y="0"/>
                          <a:pt x="0" y="4763"/>
                          <a:pt x="0" y="10668"/>
                        </a:cubicBezTo>
                        <a:close/>
                      </a:path>
                    </a:pathLst>
                  </a:custGeom>
                  <a:solidFill>
                    <a:srgbClr val="3F51B5"/>
                  </a:solidFill>
                  <a:ln w="9525" cap="flat">
                    <a:noFill/>
                    <a:prstDash val="solid"/>
                    <a:miter/>
                  </a:ln>
                </p:spPr>
                <p:txBody>
                  <a:bodyPr rtlCol="0" anchor="ctr"/>
                  <a:lstStyle/>
                  <a:p>
                    <a:endParaRPr lang="zh-CN" altLang="en-US"/>
                  </a:p>
                </p:txBody>
              </p:sp>
              <p:sp>
                <p:nvSpPr>
                  <p:cNvPr id="199" name="任意多边形 81">
                    <a:extLst>
                      <a:ext uri="{FF2B5EF4-FFF2-40B4-BE49-F238E27FC236}">
                        <a16:creationId xmlns:a16="http://schemas.microsoft.com/office/drawing/2014/main" id="{9523FB99-A512-4340-8BF9-DE0C8ACE3A6F}"/>
                      </a:ext>
                    </a:extLst>
                  </p:cNvPr>
                  <p:cNvSpPr/>
                  <p:nvPr/>
                </p:nvSpPr>
                <p:spPr>
                  <a:xfrm>
                    <a:off x="5164454" y="1781746"/>
                    <a:ext cx="21336" cy="21335"/>
                  </a:xfrm>
                  <a:custGeom>
                    <a:avLst/>
                    <a:gdLst>
                      <a:gd name="connsiteX0" fmla="*/ 0 w 21336"/>
                      <a:gd name="connsiteY0" fmla="*/ 10668 h 21335"/>
                      <a:gd name="connsiteX1" fmla="*/ 10668 w 21336"/>
                      <a:gd name="connsiteY1" fmla="*/ 21336 h 21335"/>
                      <a:gd name="connsiteX2" fmla="*/ 21336 w 21336"/>
                      <a:gd name="connsiteY2" fmla="*/ 10668 h 21335"/>
                      <a:gd name="connsiteX3" fmla="*/ 10668 w 21336"/>
                      <a:gd name="connsiteY3" fmla="*/ 0 h 21335"/>
                      <a:gd name="connsiteX4" fmla="*/ 0 w 21336"/>
                      <a:gd name="connsiteY4" fmla="*/ 10668 h 2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 h="21335">
                        <a:moveTo>
                          <a:pt x="0" y="10668"/>
                        </a:moveTo>
                        <a:cubicBezTo>
                          <a:pt x="0" y="16573"/>
                          <a:pt x="4763" y="21336"/>
                          <a:pt x="10668" y="21336"/>
                        </a:cubicBezTo>
                        <a:cubicBezTo>
                          <a:pt x="16574" y="21336"/>
                          <a:pt x="21336" y="16573"/>
                          <a:pt x="21336" y="10668"/>
                        </a:cubicBezTo>
                        <a:cubicBezTo>
                          <a:pt x="21336" y="4763"/>
                          <a:pt x="16574" y="0"/>
                          <a:pt x="10668" y="0"/>
                        </a:cubicBezTo>
                        <a:cubicBezTo>
                          <a:pt x="4763" y="0"/>
                          <a:pt x="0" y="4763"/>
                          <a:pt x="0" y="10668"/>
                        </a:cubicBezTo>
                        <a:close/>
                      </a:path>
                    </a:pathLst>
                  </a:custGeom>
                  <a:solidFill>
                    <a:srgbClr val="3F51B5"/>
                  </a:solidFill>
                  <a:ln w="9525" cap="flat">
                    <a:noFill/>
                    <a:prstDash val="solid"/>
                    <a:miter/>
                  </a:ln>
                </p:spPr>
                <p:txBody>
                  <a:bodyPr rtlCol="0" anchor="ctr"/>
                  <a:lstStyle/>
                  <a:p>
                    <a:endParaRPr lang="zh-CN" altLang="en-US"/>
                  </a:p>
                </p:txBody>
              </p:sp>
              <p:sp>
                <p:nvSpPr>
                  <p:cNvPr id="200" name="任意多边形 82">
                    <a:extLst>
                      <a:ext uri="{FF2B5EF4-FFF2-40B4-BE49-F238E27FC236}">
                        <a16:creationId xmlns:a16="http://schemas.microsoft.com/office/drawing/2014/main" id="{B54DC633-EE87-40FF-82E3-4BA8B93602BB}"/>
                      </a:ext>
                    </a:extLst>
                  </p:cNvPr>
                  <p:cNvSpPr/>
                  <p:nvPr/>
                </p:nvSpPr>
                <p:spPr>
                  <a:xfrm>
                    <a:off x="5118734" y="1781556"/>
                    <a:ext cx="21336" cy="21335"/>
                  </a:xfrm>
                  <a:custGeom>
                    <a:avLst/>
                    <a:gdLst>
                      <a:gd name="connsiteX0" fmla="*/ 0 w 21336"/>
                      <a:gd name="connsiteY0" fmla="*/ 10668 h 21335"/>
                      <a:gd name="connsiteX1" fmla="*/ 10668 w 21336"/>
                      <a:gd name="connsiteY1" fmla="*/ 21336 h 21335"/>
                      <a:gd name="connsiteX2" fmla="*/ 21336 w 21336"/>
                      <a:gd name="connsiteY2" fmla="*/ 10668 h 21335"/>
                      <a:gd name="connsiteX3" fmla="*/ 10668 w 21336"/>
                      <a:gd name="connsiteY3" fmla="*/ 0 h 21335"/>
                      <a:gd name="connsiteX4" fmla="*/ 0 w 21336"/>
                      <a:gd name="connsiteY4" fmla="*/ 10668 h 2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 h="21335">
                        <a:moveTo>
                          <a:pt x="0" y="10668"/>
                        </a:moveTo>
                        <a:cubicBezTo>
                          <a:pt x="0" y="16573"/>
                          <a:pt x="4763" y="21336"/>
                          <a:pt x="10668" y="21336"/>
                        </a:cubicBezTo>
                        <a:cubicBezTo>
                          <a:pt x="16574" y="21336"/>
                          <a:pt x="21336" y="16573"/>
                          <a:pt x="21336" y="10668"/>
                        </a:cubicBezTo>
                        <a:cubicBezTo>
                          <a:pt x="21336" y="4763"/>
                          <a:pt x="16574" y="0"/>
                          <a:pt x="10668" y="0"/>
                        </a:cubicBezTo>
                        <a:cubicBezTo>
                          <a:pt x="4763" y="0"/>
                          <a:pt x="0" y="4763"/>
                          <a:pt x="0" y="10668"/>
                        </a:cubicBezTo>
                        <a:close/>
                      </a:path>
                    </a:pathLst>
                  </a:custGeom>
                  <a:solidFill>
                    <a:srgbClr val="3F51B5"/>
                  </a:solidFill>
                  <a:ln w="9525" cap="flat">
                    <a:noFill/>
                    <a:prstDash val="solid"/>
                    <a:miter/>
                  </a:ln>
                </p:spPr>
                <p:txBody>
                  <a:bodyPr rtlCol="0" anchor="ctr"/>
                  <a:lstStyle/>
                  <a:p>
                    <a:endParaRPr lang="zh-CN" altLang="en-US"/>
                  </a:p>
                </p:txBody>
              </p:sp>
            </p:grpSp>
          </p:grpSp>
          <p:grpSp>
            <p:nvGrpSpPr>
              <p:cNvPr id="187" name="组合 186">
                <a:extLst>
                  <a:ext uri="{FF2B5EF4-FFF2-40B4-BE49-F238E27FC236}">
                    <a16:creationId xmlns:a16="http://schemas.microsoft.com/office/drawing/2014/main" id="{B529E279-E140-4A92-9D7D-99C72F537AE1}"/>
                  </a:ext>
                </a:extLst>
              </p:cNvPr>
              <p:cNvGrpSpPr/>
              <p:nvPr/>
            </p:nvGrpSpPr>
            <p:grpSpPr>
              <a:xfrm>
                <a:off x="4093845" y="1447800"/>
                <a:ext cx="406812" cy="224028"/>
                <a:chOff x="4093845" y="1447800"/>
                <a:chExt cx="406812" cy="224028"/>
              </a:xfrm>
              <a:solidFill>
                <a:srgbClr val="3F51B5"/>
              </a:solidFill>
            </p:grpSpPr>
            <p:grpSp>
              <p:nvGrpSpPr>
                <p:cNvPr id="188" name="组合 187">
                  <a:extLst>
                    <a:ext uri="{FF2B5EF4-FFF2-40B4-BE49-F238E27FC236}">
                      <a16:creationId xmlns:a16="http://schemas.microsoft.com/office/drawing/2014/main" id="{728AA741-FAA9-412D-A7A1-E86607751E72}"/>
                    </a:ext>
                  </a:extLst>
                </p:cNvPr>
                <p:cNvGrpSpPr/>
                <p:nvPr/>
              </p:nvGrpSpPr>
              <p:grpSpPr>
                <a:xfrm>
                  <a:off x="4093845" y="1447800"/>
                  <a:ext cx="406812" cy="224028"/>
                  <a:chOff x="4093845" y="1447800"/>
                  <a:chExt cx="406812" cy="224028"/>
                </a:xfrm>
                <a:solidFill>
                  <a:srgbClr val="3F51B5"/>
                </a:solidFill>
              </p:grpSpPr>
              <p:sp>
                <p:nvSpPr>
                  <p:cNvPr id="193" name="任意多边形 75">
                    <a:extLst>
                      <a:ext uri="{FF2B5EF4-FFF2-40B4-BE49-F238E27FC236}">
                        <a16:creationId xmlns:a16="http://schemas.microsoft.com/office/drawing/2014/main" id="{EE651C66-DCBC-4B7F-B9A6-4755C3962A0B}"/>
                      </a:ext>
                    </a:extLst>
                  </p:cNvPr>
                  <p:cNvSpPr/>
                  <p:nvPr/>
                </p:nvSpPr>
                <p:spPr>
                  <a:xfrm>
                    <a:off x="4093845" y="1447800"/>
                    <a:ext cx="406812" cy="177736"/>
                  </a:xfrm>
                  <a:custGeom>
                    <a:avLst/>
                    <a:gdLst>
                      <a:gd name="connsiteX0" fmla="*/ 11906 w 406812"/>
                      <a:gd name="connsiteY0" fmla="*/ 177737 h 177736"/>
                      <a:gd name="connsiteX1" fmla="*/ 394906 w 406812"/>
                      <a:gd name="connsiteY1" fmla="*/ 177737 h 177736"/>
                      <a:gd name="connsiteX2" fmla="*/ 406813 w 406812"/>
                      <a:gd name="connsiteY2" fmla="*/ 165830 h 177736"/>
                      <a:gd name="connsiteX3" fmla="*/ 406813 w 406812"/>
                      <a:gd name="connsiteY3" fmla="*/ 11906 h 177736"/>
                      <a:gd name="connsiteX4" fmla="*/ 394906 w 406812"/>
                      <a:gd name="connsiteY4" fmla="*/ 0 h 177736"/>
                      <a:gd name="connsiteX5" fmla="*/ 11906 w 406812"/>
                      <a:gd name="connsiteY5" fmla="*/ 0 h 177736"/>
                      <a:gd name="connsiteX6" fmla="*/ 0 w 406812"/>
                      <a:gd name="connsiteY6" fmla="*/ 11906 h 177736"/>
                      <a:gd name="connsiteX7" fmla="*/ 0 w 406812"/>
                      <a:gd name="connsiteY7" fmla="*/ 165735 h 177736"/>
                      <a:gd name="connsiteX8" fmla="*/ 11906 w 406812"/>
                      <a:gd name="connsiteY8" fmla="*/ 177737 h 17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812" h="177736">
                        <a:moveTo>
                          <a:pt x="11906" y="177737"/>
                        </a:moveTo>
                        <a:lnTo>
                          <a:pt x="394906" y="177737"/>
                        </a:lnTo>
                        <a:cubicBezTo>
                          <a:pt x="401479" y="177737"/>
                          <a:pt x="406813" y="172403"/>
                          <a:pt x="406813" y="165830"/>
                        </a:cubicBezTo>
                        <a:lnTo>
                          <a:pt x="406813" y="11906"/>
                        </a:lnTo>
                        <a:cubicBezTo>
                          <a:pt x="406813" y="5334"/>
                          <a:pt x="401479" y="0"/>
                          <a:pt x="394906" y="0"/>
                        </a:cubicBezTo>
                        <a:lnTo>
                          <a:pt x="11906" y="0"/>
                        </a:lnTo>
                        <a:cubicBezTo>
                          <a:pt x="5334" y="0"/>
                          <a:pt x="0" y="5334"/>
                          <a:pt x="0" y="11906"/>
                        </a:cubicBezTo>
                        <a:lnTo>
                          <a:pt x="0" y="165735"/>
                        </a:lnTo>
                        <a:cubicBezTo>
                          <a:pt x="0" y="172403"/>
                          <a:pt x="5334" y="177737"/>
                          <a:pt x="11906" y="177737"/>
                        </a:cubicBezTo>
                        <a:close/>
                      </a:path>
                    </a:pathLst>
                  </a:custGeom>
                  <a:solidFill>
                    <a:srgbClr val="3F51B5"/>
                  </a:solidFill>
                  <a:ln w="9525" cap="flat">
                    <a:noFill/>
                    <a:prstDash val="solid"/>
                    <a:miter/>
                  </a:ln>
                </p:spPr>
                <p:txBody>
                  <a:bodyPr rtlCol="0" anchor="ctr"/>
                  <a:lstStyle/>
                  <a:p>
                    <a:endParaRPr lang="zh-CN" altLang="en-US"/>
                  </a:p>
                </p:txBody>
              </p:sp>
              <p:sp>
                <p:nvSpPr>
                  <p:cNvPr id="194" name="任意多边形 76">
                    <a:extLst>
                      <a:ext uri="{FF2B5EF4-FFF2-40B4-BE49-F238E27FC236}">
                        <a16:creationId xmlns:a16="http://schemas.microsoft.com/office/drawing/2014/main" id="{B5AAB5BF-5D85-4F7C-A177-CA86A2E7C817}"/>
                      </a:ext>
                    </a:extLst>
                  </p:cNvPr>
                  <p:cNvSpPr/>
                  <p:nvPr/>
                </p:nvSpPr>
                <p:spPr>
                  <a:xfrm>
                    <a:off x="4384929" y="1600771"/>
                    <a:ext cx="71056" cy="71056"/>
                  </a:xfrm>
                  <a:custGeom>
                    <a:avLst/>
                    <a:gdLst>
                      <a:gd name="connsiteX0" fmla="*/ 71056 w 71056"/>
                      <a:gd name="connsiteY0" fmla="*/ 0 h 71056"/>
                      <a:gd name="connsiteX1" fmla="*/ 71056 w 71056"/>
                      <a:gd name="connsiteY1" fmla="*/ 71057 h 71056"/>
                      <a:gd name="connsiteX2" fmla="*/ 0 w 71056"/>
                      <a:gd name="connsiteY2" fmla="*/ 0 h 71056"/>
                    </a:gdLst>
                    <a:ahLst/>
                    <a:cxnLst>
                      <a:cxn ang="0">
                        <a:pos x="connsiteX0" y="connsiteY0"/>
                      </a:cxn>
                      <a:cxn ang="0">
                        <a:pos x="connsiteX1" y="connsiteY1"/>
                      </a:cxn>
                      <a:cxn ang="0">
                        <a:pos x="connsiteX2" y="connsiteY2"/>
                      </a:cxn>
                    </a:cxnLst>
                    <a:rect l="l" t="t" r="r" b="b"/>
                    <a:pathLst>
                      <a:path w="71056" h="71056">
                        <a:moveTo>
                          <a:pt x="71056" y="0"/>
                        </a:moveTo>
                        <a:lnTo>
                          <a:pt x="71056" y="71057"/>
                        </a:lnTo>
                        <a:lnTo>
                          <a:pt x="0" y="0"/>
                        </a:lnTo>
                        <a:close/>
                      </a:path>
                    </a:pathLst>
                  </a:custGeom>
                  <a:solidFill>
                    <a:srgbClr val="3F51B5"/>
                  </a:solidFill>
                  <a:ln w="9525" cap="flat">
                    <a:noFill/>
                    <a:prstDash val="solid"/>
                    <a:miter/>
                  </a:ln>
                </p:spPr>
                <p:txBody>
                  <a:bodyPr rtlCol="0" anchor="ctr"/>
                  <a:lstStyle/>
                  <a:p>
                    <a:endParaRPr lang="zh-CN" altLang="en-US"/>
                  </a:p>
                </p:txBody>
              </p:sp>
            </p:grpSp>
            <p:grpSp>
              <p:nvGrpSpPr>
                <p:cNvPr id="189" name="组合 188">
                  <a:extLst>
                    <a:ext uri="{FF2B5EF4-FFF2-40B4-BE49-F238E27FC236}">
                      <a16:creationId xmlns:a16="http://schemas.microsoft.com/office/drawing/2014/main" id="{1A2A260D-FC9A-422B-B595-11712DF195C2}"/>
                    </a:ext>
                  </a:extLst>
                </p:cNvPr>
                <p:cNvGrpSpPr/>
                <p:nvPr/>
              </p:nvGrpSpPr>
              <p:grpSpPr>
                <a:xfrm>
                  <a:off x="4158615" y="1492567"/>
                  <a:ext cx="277272" cy="82200"/>
                  <a:chOff x="4158615" y="1492567"/>
                  <a:chExt cx="277272" cy="82200"/>
                </a:xfrm>
              </p:grpSpPr>
              <p:sp>
                <p:nvSpPr>
                  <p:cNvPr id="190" name="任意多边形 72">
                    <a:extLst>
                      <a:ext uri="{FF2B5EF4-FFF2-40B4-BE49-F238E27FC236}">
                        <a16:creationId xmlns:a16="http://schemas.microsoft.com/office/drawing/2014/main" id="{10DA081C-3A51-4ED6-A06F-39F6A9578749}"/>
                      </a:ext>
                    </a:extLst>
                  </p:cNvPr>
                  <p:cNvSpPr/>
                  <p:nvPr/>
                </p:nvSpPr>
                <p:spPr>
                  <a:xfrm>
                    <a:off x="4158615" y="1492567"/>
                    <a:ext cx="277272" cy="9525"/>
                  </a:xfrm>
                  <a:custGeom>
                    <a:avLst/>
                    <a:gdLst>
                      <a:gd name="connsiteX0" fmla="*/ 0 w 277272"/>
                      <a:gd name="connsiteY0" fmla="*/ 0 h 9525"/>
                      <a:gd name="connsiteX1" fmla="*/ 277273 w 277272"/>
                      <a:gd name="connsiteY1" fmla="*/ 0 h 9525"/>
                    </a:gdLst>
                    <a:ahLst/>
                    <a:cxnLst>
                      <a:cxn ang="0">
                        <a:pos x="connsiteX0" y="connsiteY0"/>
                      </a:cxn>
                      <a:cxn ang="0">
                        <a:pos x="connsiteX1" y="connsiteY1"/>
                      </a:cxn>
                    </a:cxnLst>
                    <a:rect l="l" t="t" r="r" b="b"/>
                    <a:pathLst>
                      <a:path w="277272" h="9525">
                        <a:moveTo>
                          <a:pt x="0" y="0"/>
                        </a:moveTo>
                        <a:lnTo>
                          <a:pt x="277273" y="0"/>
                        </a:lnTo>
                      </a:path>
                    </a:pathLst>
                  </a:custGeom>
                  <a:ln w="7952" cap="rnd">
                    <a:solidFill>
                      <a:schemeClr val="lt2"/>
                    </a:solidFill>
                    <a:prstDash val="solid"/>
                    <a:round/>
                  </a:ln>
                </p:spPr>
                <p:txBody>
                  <a:bodyPr rtlCol="0" anchor="ctr"/>
                  <a:lstStyle/>
                  <a:p>
                    <a:endParaRPr lang="zh-CN" altLang="en-US"/>
                  </a:p>
                </p:txBody>
              </p:sp>
              <p:sp>
                <p:nvSpPr>
                  <p:cNvPr id="191" name="任意多边形 73">
                    <a:extLst>
                      <a:ext uri="{FF2B5EF4-FFF2-40B4-BE49-F238E27FC236}">
                        <a16:creationId xmlns:a16="http://schemas.microsoft.com/office/drawing/2014/main" id="{ED492886-BEE5-4539-883C-85E142B254CE}"/>
                      </a:ext>
                    </a:extLst>
                  </p:cNvPr>
                  <p:cNvSpPr/>
                  <p:nvPr/>
                </p:nvSpPr>
                <p:spPr>
                  <a:xfrm>
                    <a:off x="4158615" y="1530953"/>
                    <a:ext cx="116205" cy="9525"/>
                  </a:xfrm>
                  <a:custGeom>
                    <a:avLst/>
                    <a:gdLst>
                      <a:gd name="connsiteX0" fmla="*/ 0 w 116205"/>
                      <a:gd name="connsiteY0" fmla="*/ 0 h 9525"/>
                      <a:gd name="connsiteX1" fmla="*/ 116205 w 116205"/>
                      <a:gd name="connsiteY1" fmla="*/ 0 h 9525"/>
                    </a:gdLst>
                    <a:ahLst/>
                    <a:cxnLst>
                      <a:cxn ang="0">
                        <a:pos x="connsiteX0" y="connsiteY0"/>
                      </a:cxn>
                      <a:cxn ang="0">
                        <a:pos x="connsiteX1" y="connsiteY1"/>
                      </a:cxn>
                    </a:cxnLst>
                    <a:rect l="l" t="t" r="r" b="b"/>
                    <a:pathLst>
                      <a:path w="116205" h="9525">
                        <a:moveTo>
                          <a:pt x="0" y="0"/>
                        </a:moveTo>
                        <a:lnTo>
                          <a:pt x="116205" y="0"/>
                        </a:lnTo>
                      </a:path>
                    </a:pathLst>
                  </a:custGeom>
                  <a:ln w="7952" cap="rnd">
                    <a:solidFill>
                      <a:schemeClr val="lt2"/>
                    </a:solidFill>
                    <a:prstDash val="solid"/>
                    <a:round/>
                  </a:ln>
                </p:spPr>
                <p:txBody>
                  <a:bodyPr rtlCol="0" anchor="ctr"/>
                  <a:lstStyle/>
                  <a:p>
                    <a:endParaRPr lang="zh-CN" altLang="en-US"/>
                  </a:p>
                </p:txBody>
              </p:sp>
              <p:sp>
                <p:nvSpPr>
                  <p:cNvPr id="192" name="任意多边形 74">
                    <a:extLst>
                      <a:ext uri="{FF2B5EF4-FFF2-40B4-BE49-F238E27FC236}">
                        <a16:creationId xmlns:a16="http://schemas.microsoft.com/office/drawing/2014/main" id="{25785AE2-FD84-4E7F-BDA4-2CF3BB2B047B}"/>
                      </a:ext>
                    </a:extLst>
                  </p:cNvPr>
                  <p:cNvSpPr/>
                  <p:nvPr/>
                </p:nvSpPr>
                <p:spPr>
                  <a:xfrm>
                    <a:off x="4158615" y="1574768"/>
                    <a:ext cx="211359" cy="9525"/>
                  </a:xfrm>
                  <a:custGeom>
                    <a:avLst/>
                    <a:gdLst>
                      <a:gd name="connsiteX0" fmla="*/ 0 w 211359"/>
                      <a:gd name="connsiteY0" fmla="*/ 0 h 9525"/>
                      <a:gd name="connsiteX1" fmla="*/ 211360 w 211359"/>
                      <a:gd name="connsiteY1" fmla="*/ 0 h 9525"/>
                    </a:gdLst>
                    <a:ahLst/>
                    <a:cxnLst>
                      <a:cxn ang="0">
                        <a:pos x="connsiteX0" y="connsiteY0"/>
                      </a:cxn>
                      <a:cxn ang="0">
                        <a:pos x="connsiteX1" y="connsiteY1"/>
                      </a:cxn>
                    </a:cxnLst>
                    <a:rect l="l" t="t" r="r" b="b"/>
                    <a:pathLst>
                      <a:path w="211359" h="9525">
                        <a:moveTo>
                          <a:pt x="0" y="0"/>
                        </a:moveTo>
                        <a:lnTo>
                          <a:pt x="211360" y="0"/>
                        </a:lnTo>
                      </a:path>
                    </a:pathLst>
                  </a:custGeom>
                  <a:ln w="7952" cap="rnd">
                    <a:solidFill>
                      <a:schemeClr val="lt2"/>
                    </a:solidFill>
                    <a:prstDash val="solid"/>
                    <a:round/>
                  </a:ln>
                </p:spPr>
                <p:txBody>
                  <a:bodyPr rtlCol="0" anchor="ctr"/>
                  <a:lstStyle/>
                  <a:p>
                    <a:endParaRPr lang="zh-CN" altLang="en-US"/>
                  </a:p>
                </p:txBody>
              </p:sp>
            </p:grpSp>
          </p:grpSp>
        </p:grpSp>
        <p:grpSp>
          <p:nvGrpSpPr>
            <p:cNvPr id="121" name="组合 120">
              <a:extLst>
                <a:ext uri="{FF2B5EF4-FFF2-40B4-BE49-F238E27FC236}">
                  <a16:creationId xmlns:a16="http://schemas.microsoft.com/office/drawing/2014/main" id="{0D207784-88D0-4CD7-8D6E-031C637C186C}"/>
                </a:ext>
              </a:extLst>
            </p:cNvPr>
            <p:cNvGrpSpPr/>
            <p:nvPr/>
          </p:nvGrpSpPr>
          <p:grpSpPr>
            <a:xfrm>
              <a:off x="5231852" y="2137274"/>
              <a:ext cx="2385885" cy="3247823"/>
              <a:chOff x="4147756" y="1743454"/>
              <a:chExt cx="1061751" cy="1445324"/>
            </a:xfrm>
          </p:grpSpPr>
          <p:grpSp>
            <p:nvGrpSpPr>
              <p:cNvPr id="136" name="组合 135">
                <a:extLst>
                  <a:ext uri="{FF2B5EF4-FFF2-40B4-BE49-F238E27FC236}">
                    <a16:creationId xmlns:a16="http://schemas.microsoft.com/office/drawing/2014/main" id="{AA464819-ACB7-4E4A-99FE-2131FEB356C3}"/>
                  </a:ext>
                </a:extLst>
              </p:cNvPr>
              <p:cNvGrpSpPr/>
              <p:nvPr/>
            </p:nvGrpSpPr>
            <p:grpSpPr>
              <a:xfrm>
                <a:off x="4723923" y="2090832"/>
                <a:ext cx="485584" cy="1092803"/>
                <a:chOff x="4723923" y="2090832"/>
                <a:chExt cx="485584" cy="1092803"/>
              </a:xfrm>
            </p:grpSpPr>
            <p:sp>
              <p:nvSpPr>
                <p:cNvPr id="173" name="任意多边形 55">
                  <a:extLst>
                    <a:ext uri="{FF2B5EF4-FFF2-40B4-BE49-F238E27FC236}">
                      <a16:creationId xmlns:a16="http://schemas.microsoft.com/office/drawing/2014/main" id="{5C36A210-E48D-47FA-B3A0-077D0A24895D}"/>
                    </a:ext>
                  </a:extLst>
                </p:cNvPr>
                <p:cNvSpPr/>
                <p:nvPr/>
              </p:nvSpPr>
              <p:spPr>
                <a:xfrm>
                  <a:off x="5077872" y="2452782"/>
                  <a:ext cx="72352" cy="267271"/>
                </a:xfrm>
                <a:custGeom>
                  <a:avLst/>
                  <a:gdLst>
                    <a:gd name="connsiteX0" fmla="*/ 0 w 72352"/>
                    <a:gd name="connsiteY0" fmla="*/ 267272 h 267271"/>
                    <a:gd name="connsiteX1" fmla="*/ 62675 w 72352"/>
                    <a:gd name="connsiteY1" fmla="*/ 0 h 267271"/>
                  </a:gdLst>
                  <a:ahLst/>
                  <a:cxnLst>
                    <a:cxn ang="0">
                      <a:pos x="connsiteX0" y="connsiteY0"/>
                    </a:cxn>
                    <a:cxn ang="0">
                      <a:pos x="connsiteX1" y="connsiteY1"/>
                    </a:cxn>
                  </a:cxnLst>
                  <a:rect l="l" t="t" r="r" b="b"/>
                  <a:pathLst>
                    <a:path w="72352" h="267271">
                      <a:moveTo>
                        <a:pt x="0" y="267272"/>
                      </a:moveTo>
                      <a:cubicBezTo>
                        <a:pt x="0" y="267272"/>
                        <a:pt x="103918" y="207836"/>
                        <a:pt x="62675" y="0"/>
                      </a:cubicBezTo>
                    </a:path>
                  </a:pathLst>
                </a:custGeom>
                <a:noFill/>
                <a:ln w="9892" cap="flat">
                  <a:solidFill>
                    <a:srgbClr val="000103"/>
                  </a:solidFill>
                  <a:prstDash val="solid"/>
                  <a:miter/>
                </a:ln>
              </p:spPr>
              <p:txBody>
                <a:bodyPr rtlCol="0" anchor="ctr"/>
                <a:lstStyle/>
                <a:p>
                  <a:endParaRPr lang="zh-CN" altLang="en-US"/>
                </a:p>
              </p:txBody>
            </p:sp>
            <p:grpSp>
              <p:nvGrpSpPr>
                <p:cNvPr id="174" name="组合 173">
                  <a:extLst>
                    <a:ext uri="{FF2B5EF4-FFF2-40B4-BE49-F238E27FC236}">
                      <a16:creationId xmlns:a16="http://schemas.microsoft.com/office/drawing/2014/main" id="{BAC2C553-519D-464D-A657-22EC85DEC16E}"/>
                    </a:ext>
                  </a:extLst>
                </p:cNvPr>
                <p:cNvGrpSpPr/>
                <p:nvPr/>
              </p:nvGrpSpPr>
              <p:grpSpPr>
                <a:xfrm>
                  <a:off x="5028819" y="2090832"/>
                  <a:ext cx="180689" cy="405669"/>
                  <a:chOff x="5028819" y="2090832"/>
                  <a:chExt cx="180689" cy="405669"/>
                </a:xfrm>
              </p:grpSpPr>
              <p:sp>
                <p:nvSpPr>
                  <p:cNvPr id="183" name="任意多边形 65">
                    <a:extLst>
                      <a:ext uri="{FF2B5EF4-FFF2-40B4-BE49-F238E27FC236}">
                        <a16:creationId xmlns:a16="http://schemas.microsoft.com/office/drawing/2014/main" id="{6E78EA8A-7213-479B-BA35-5456688EE596}"/>
                      </a:ext>
                    </a:extLst>
                  </p:cNvPr>
                  <p:cNvSpPr/>
                  <p:nvPr/>
                </p:nvSpPr>
                <p:spPr>
                  <a:xfrm>
                    <a:off x="5087969" y="2091023"/>
                    <a:ext cx="50196" cy="405384"/>
                  </a:xfrm>
                  <a:custGeom>
                    <a:avLst/>
                    <a:gdLst>
                      <a:gd name="connsiteX0" fmla="*/ 0 w 50196"/>
                      <a:gd name="connsiteY0" fmla="*/ 0 h 405384"/>
                      <a:gd name="connsiteX1" fmla="*/ 50197 w 50196"/>
                      <a:gd name="connsiteY1" fmla="*/ 0 h 405384"/>
                      <a:gd name="connsiteX2" fmla="*/ 50197 w 50196"/>
                      <a:gd name="connsiteY2" fmla="*/ 405384 h 405384"/>
                      <a:gd name="connsiteX3" fmla="*/ 0 w 50196"/>
                      <a:gd name="connsiteY3" fmla="*/ 405384 h 405384"/>
                    </a:gdLst>
                    <a:ahLst/>
                    <a:cxnLst>
                      <a:cxn ang="0">
                        <a:pos x="connsiteX0" y="connsiteY0"/>
                      </a:cxn>
                      <a:cxn ang="0">
                        <a:pos x="connsiteX1" y="connsiteY1"/>
                      </a:cxn>
                      <a:cxn ang="0">
                        <a:pos x="connsiteX2" y="connsiteY2"/>
                      </a:cxn>
                      <a:cxn ang="0">
                        <a:pos x="connsiteX3" y="connsiteY3"/>
                      </a:cxn>
                    </a:cxnLst>
                    <a:rect l="l" t="t" r="r" b="b"/>
                    <a:pathLst>
                      <a:path w="50196" h="405384">
                        <a:moveTo>
                          <a:pt x="0" y="0"/>
                        </a:moveTo>
                        <a:lnTo>
                          <a:pt x="50197" y="0"/>
                        </a:lnTo>
                        <a:lnTo>
                          <a:pt x="50197" y="405384"/>
                        </a:lnTo>
                        <a:lnTo>
                          <a:pt x="0" y="405384"/>
                        </a:lnTo>
                        <a:close/>
                      </a:path>
                    </a:pathLst>
                  </a:custGeom>
                  <a:solidFill>
                    <a:srgbClr val="3F51B5"/>
                  </a:solidFill>
                  <a:ln w="9525" cap="flat">
                    <a:noFill/>
                    <a:prstDash val="solid"/>
                    <a:miter/>
                  </a:ln>
                </p:spPr>
                <p:txBody>
                  <a:bodyPr rtlCol="0" anchor="ctr"/>
                  <a:lstStyle/>
                  <a:p>
                    <a:endParaRPr lang="zh-CN" altLang="en-US"/>
                  </a:p>
                </p:txBody>
              </p:sp>
              <p:sp>
                <p:nvSpPr>
                  <p:cNvPr id="184" name="任意多边形 66">
                    <a:extLst>
                      <a:ext uri="{FF2B5EF4-FFF2-40B4-BE49-F238E27FC236}">
                        <a16:creationId xmlns:a16="http://schemas.microsoft.com/office/drawing/2014/main" id="{6FF0B12D-23A5-4700-BA69-AC8E36DA1903}"/>
                      </a:ext>
                    </a:extLst>
                  </p:cNvPr>
                  <p:cNvSpPr/>
                  <p:nvPr/>
                </p:nvSpPr>
                <p:spPr>
                  <a:xfrm>
                    <a:off x="5056155" y="2090832"/>
                    <a:ext cx="153352" cy="405669"/>
                  </a:xfrm>
                  <a:custGeom>
                    <a:avLst/>
                    <a:gdLst>
                      <a:gd name="connsiteX0" fmla="*/ 76676 w 153352"/>
                      <a:gd name="connsiteY0" fmla="*/ 405670 h 405669"/>
                      <a:gd name="connsiteX1" fmla="*/ 76676 w 153352"/>
                      <a:gd name="connsiteY1" fmla="*/ 405670 h 405669"/>
                      <a:gd name="connsiteX2" fmla="*/ 0 w 153352"/>
                      <a:gd name="connsiteY2" fmla="*/ 328994 h 405669"/>
                      <a:gd name="connsiteX3" fmla="*/ 0 w 153352"/>
                      <a:gd name="connsiteY3" fmla="*/ 76676 h 405669"/>
                      <a:gd name="connsiteX4" fmla="*/ 76676 w 153352"/>
                      <a:gd name="connsiteY4" fmla="*/ 0 h 405669"/>
                      <a:gd name="connsiteX5" fmla="*/ 76676 w 153352"/>
                      <a:gd name="connsiteY5" fmla="*/ 0 h 405669"/>
                      <a:gd name="connsiteX6" fmla="*/ 153352 w 153352"/>
                      <a:gd name="connsiteY6" fmla="*/ 76676 h 405669"/>
                      <a:gd name="connsiteX7" fmla="*/ 153352 w 153352"/>
                      <a:gd name="connsiteY7" fmla="*/ 328898 h 405669"/>
                      <a:gd name="connsiteX8" fmla="*/ 76676 w 153352"/>
                      <a:gd name="connsiteY8" fmla="*/ 405670 h 40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52" h="405669">
                        <a:moveTo>
                          <a:pt x="76676" y="405670"/>
                        </a:moveTo>
                        <a:lnTo>
                          <a:pt x="76676" y="405670"/>
                        </a:lnTo>
                        <a:cubicBezTo>
                          <a:pt x="34290" y="405670"/>
                          <a:pt x="0" y="371284"/>
                          <a:pt x="0" y="328994"/>
                        </a:cubicBezTo>
                        <a:lnTo>
                          <a:pt x="0" y="76676"/>
                        </a:lnTo>
                        <a:cubicBezTo>
                          <a:pt x="0" y="34290"/>
                          <a:pt x="34385" y="0"/>
                          <a:pt x="76676" y="0"/>
                        </a:cubicBezTo>
                        <a:lnTo>
                          <a:pt x="76676" y="0"/>
                        </a:lnTo>
                        <a:cubicBezTo>
                          <a:pt x="119063" y="0"/>
                          <a:pt x="153352" y="34385"/>
                          <a:pt x="153352" y="76676"/>
                        </a:cubicBezTo>
                        <a:lnTo>
                          <a:pt x="153352" y="328898"/>
                        </a:lnTo>
                        <a:cubicBezTo>
                          <a:pt x="153448" y="371284"/>
                          <a:pt x="119063" y="405670"/>
                          <a:pt x="76676" y="405670"/>
                        </a:cubicBezTo>
                        <a:close/>
                      </a:path>
                    </a:pathLst>
                  </a:custGeom>
                  <a:solidFill>
                    <a:srgbClr val="3F51B5"/>
                  </a:solidFill>
                  <a:ln w="9525" cap="flat">
                    <a:noFill/>
                    <a:prstDash val="solid"/>
                    <a:miter/>
                  </a:ln>
                </p:spPr>
                <p:txBody>
                  <a:bodyPr rtlCol="0" anchor="ctr"/>
                  <a:lstStyle/>
                  <a:p>
                    <a:endParaRPr lang="zh-CN" altLang="en-US"/>
                  </a:p>
                </p:txBody>
              </p:sp>
              <p:sp>
                <p:nvSpPr>
                  <p:cNvPr id="185" name="任意多边形 67">
                    <a:extLst>
                      <a:ext uri="{FF2B5EF4-FFF2-40B4-BE49-F238E27FC236}">
                        <a16:creationId xmlns:a16="http://schemas.microsoft.com/office/drawing/2014/main" id="{37A14AD4-59F0-48EE-882C-DCD169CC9F27}"/>
                      </a:ext>
                    </a:extLst>
                  </p:cNvPr>
                  <p:cNvSpPr/>
                  <p:nvPr/>
                </p:nvSpPr>
                <p:spPr>
                  <a:xfrm>
                    <a:off x="5028819" y="2090927"/>
                    <a:ext cx="135826" cy="405574"/>
                  </a:xfrm>
                  <a:custGeom>
                    <a:avLst/>
                    <a:gdLst>
                      <a:gd name="connsiteX0" fmla="*/ 67913 w 135826"/>
                      <a:gd name="connsiteY0" fmla="*/ 405575 h 405574"/>
                      <a:gd name="connsiteX1" fmla="*/ 67913 w 135826"/>
                      <a:gd name="connsiteY1" fmla="*/ 405575 h 405574"/>
                      <a:gd name="connsiteX2" fmla="*/ 0 w 135826"/>
                      <a:gd name="connsiteY2" fmla="*/ 337661 h 405574"/>
                      <a:gd name="connsiteX3" fmla="*/ 0 w 135826"/>
                      <a:gd name="connsiteY3" fmla="*/ 67913 h 405574"/>
                      <a:gd name="connsiteX4" fmla="*/ 67913 w 135826"/>
                      <a:gd name="connsiteY4" fmla="*/ 0 h 405574"/>
                      <a:gd name="connsiteX5" fmla="*/ 67913 w 135826"/>
                      <a:gd name="connsiteY5" fmla="*/ 0 h 405574"/>
                      <a:gd name="connsiteX6" fmla="*/ 135826 w 135826"/>
                      <a:gd name="connsiteY6" fmla="*/ 67913 h 405574"/>
                      <a:gd name="connsiteX7" fmla="*/ 135826 w 135826"/>
                      <a:gd name="connsiteY7" fmla="*/ 337661 h 405574"/>
                      <a:gd name="connsiteX8" fmla="*/ 67913 w 135826"/>
                      <a:gd name="connsiteY8" fmla="*/ 405575 h 40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826" h="405574">
                        <a:moveTo>
                          <a:pt x="67913" y="405575"/>
                        </a:moveTo>
                        <a:lnTo>
                          <a:pt x="67913" y="405575"/>
                        </a:lnTo>
                        <a:cubicBezTo>
                          <a:pt x="30385" y="405575"/>
                          <a:pt x="0" y="375190"/>
                          <a:pt x="0" y="337661"/>
                        </a:cubicBezTo>
                        <a:lnTo>
                          <a:pt x="0" y="67913"/>
                        </a:lnTo>
                        <a:cubicBezTo>
                          <a:pt x="0" y="30385"/>
                          <a:pt x="30385" y="0"/>
                          <a:pt x="67913" y="0"/>
                        </a:cubicBezTo>
                        <a:lnTo>
                          <a:pt x="67913" y="0"/>
                        </a:lnTo>
                        <a:cubicBezTo>
                          <a:pt x="105442" y="0"/>
                          <a:pt x="135826" y="30385"/>
                          <a:pt x="135826" y="67913"/>
                        </a:cubicBezTo>
                        <a:lnTo>
                          <a:pt x="135826" y="337661"/>
                        </a:lnTo>
                        <a:cubicBezTo>
                          <a:pt x="135826" y="375095"/>
                          <a:pt x="105442" y="405575"/>
                          <a:pt x="67913" y="405575"/>
                        </a:cubicBezTo>
                        <a:close/>
                      </a:path>
                    </a:pathLst>
                  </a:custGeom>
                  <a:solidFill>
                    <a:srgbClr val="2A3F96"/>
                  </a:solidFill>
                  <a:ln w="9525" cap="flat">
                    <a:noFill/>
                    <a:prstDash val="solid"/>
                    <a:miter/>
                  </a:ln>
                </p:spPr>
                <p:txBody>
                  <a:bodyPr rtlCol="0" anchor="ctr"/>
                  <a:lstStyle/>
                  <a:p>
                    <a:endParaRPr lang="zh-CN" altLang="en-US"/>
                  </a:p>
                </p:txBody>
              </p:sp>
            </p:grpSp>
            <p:grpSp>
              <p:nvGrpSpPr>
                <p:cNvPr id="175" name="组合 174">
                  <a:extLst>
                    <a:ext uri="{FF2B5EF4-FFF2-40B4-BE49-F238E27FC236}">
                      <a16:creationId xmlns:a16="http://schemas.microsoft.com/office/drawing/2014/main" id="{52BCD5E5-0AA7-4D89-B9F4-0CC5522470DD}"/>
                    </a:ext>
                  </a:extLst>
                </p:cNvPr>
                <p:cNvGrpSpPr/>
                <p:nvPr/>
              </p:nvGrpSpPr>
              <p:grpSpPr>
                <a:xfrm>
                  <a:off x="4723923" y="2686526"/>
                  <a:ext cx="432339" cy="497109"/>
                  <a:chOff x="4723923" y="2686526"/>
                  <a:chExt cx="432339" cy="497109"/>
                </a:xfrm>
              </p:grpSpPr>
              <p:grpSp>
                <p:nvGrpSpPr>
                  <p:cNvPr id="176" name="组合 175">
                    <a:extLst>
                      <a:ext uri="{FF2B5EF4-FFF2-40B4-BE49-F238E27FC236}">
                        <a16:creationId xmlns:a16="http://schemas.microsoft.com/office/drawing/2014/main" id="{DDCCA2EF-8C21-4910-B614-89F024EBA474}"/>
                      </a:ext>
                    </a:extLst>
                  </p:cNvPr>
                  <p:cNvGrpSpPr/>
                  <p:nvPr/>
                </p:nvGrpSpPr>
                <p:grpSpPr>
                  <a:xfrm>
                    <a:off x="4756118" y="2731389"/>
                    <a:ext cx="360425" cy="374523"/>
                    <a:chOff x="4756118" y="2731389"/>
                    <a:chExt cx="360425" cy="374523"/>
                  </a:xfrm>
                  <a:solidFill>
                    <a:srgbClr val="FEFEFF"/>
                  </a:solidFill>
                </p:grpSpPr>
                <p:sp>
                  <p:nvSpPr>
                    <p:cNvPr id="180" name="任意多边形 62">
                      <a:extLst>
                        <a:ext uri="{FF2B5EF4-FFF2-40B4-BE49-F238E27FC236}">
                          <a16:creationId xmlns:a16="http://schemas.microsoft.com/office/drawing/2014/main" id="{EACE5797-5C89-4275-90D5-E14A99572AB2}"/>
                        </a:ext>
                      </a:extLst>
                    </p:cNvPr>
                    <p:cNvSpPr/>
                    <p:nvPr/>
                  </p:nvSpPr>
                  <p:spPr>
                    <a:xfrm>
                      <a:off x="4907280" y="2731389"/>
                      <a:ext cx="57816" cy="318801"/>
                    </a:xfrm>
                    <a:custGeom>
                      <a:avLst/>
                      <a:gdLst>
                        <a:gd name="connsiteX0" fmla="*/ 0 w 57816"/>
                        <a:gd name="connsiteY0" fmla="*/ 0 h 318801"/>
                        <a:gd name="connsiteX1" fmla="*/ 57817 w 57816"/>
                        <a:gd name="connsiteY1" fmla="*/ 0 h 318801"/>
                        <a:gd name="connsiteX2" fmla="*/ 57817 w 57816"/>
                        <a:gd name="connsiteY2" fmla="*/ 318802 h 318801"/>
                        <a:gd name="connsiteX3" fmla="*/ 0 w 57816"/>
                        <a:gd name="connsiteY3" fmla="*/ 318802 h 318801"/>
                      </a:gdLst>
                      <a:ahLst/>
                      <a:cxnLst>
                        <a:cxn ang="0">
                          <a:pos x="connsiteX0" y="connsiteY0"/>
                        </a:cxn>
                        <a:cxn ang="0">
                          <a:pos x="connsiteX1" y="connsiteY1"/>
                        </a:cxn>
                        <a:cxn ang="0">
                          <a:pos x="connsiteX2" y="connsiteY2"/>
                        </a:cxn>
                        <a:cxn ang="0">
                          <a:pos x="connsiteX3" y="connsiteY3"/>
                        </a:cxn>
                      </a:cxnLst>
                      <a:rect l="l" t="t" r="r" b="b"/>
                      <a:pathLst>
                        <a:path w="57816" h="318801">
                          <a:moveTo>
                            <a:pt x="0" y="0"/>
                          </a:moveTo>
                          <a:lnTo>
                            <a:pt x="57817" y="0"/>
                          </a:lnTo>
                          <a:lnTo>
                            <a:pt x="57817" y="318802"/>
                          </a:lnTo>
                          <a:lnTo>
                            <a:pt x="0" y="318802"/>
                          </a:lnTo>
                          <a:close/>
                        </a:path>
                      </a:pathLst>
                    </a:custGeom>
                    <a:solidFill>
                      <a:srgbClr val="E7E6E6"/>
                    </a:solidFill>
                    <a:ln w="9525" cap="flat">
                      <a:noFill/>
                      <a:prstDash val="solid"/>
                      <a:miter/>
                    </a:ln>
                  </p:spPr>
                  <p:txBody>
                    <a:bodyPr rtlCol="0" anchor="ctr"/>
                    <a:lstStyle/>
                    <a:p>
                      <a:endParaRPr lang="zh-CN" altLang="en-US"/>
                    </a:p>
                  </p:txBody>
                </p:sp>
                <p:sp>
                  <p:nvSpPr>
                    <p:cNvPr id="181" name="任意多边形 63">
                      <a:extLst>
                        <a:ext uri="{FF2B5EF4-FFF2-40B4-BE49-F238E27FC236}">
                          <a16:creationId xmlns:a16="http://schemas.microsoft.com/office/drawing/2014/main" id="{235B57F4-F8E4-4F82-92D6-DA90108F746A}"/>
                        </a:ext>
                      </a:extLst>
                    </p:cNvPr>
                    <p:cNvSpPr/>
                    <p:nvPr/>
                  </p:nvSpPr>
                  <p:spPr>
                    <a:xfrm>
                      <a:off x="4756118" y="3009519"/>
                      <a:ext cx="175545" cy="96392"/>
                    </a:xfrm>
                    <a:custGeom>
                      <a:avLst/>
                      <a:gdLst>
                        <a:gd name="connsiteX0" fmla="*/ 166116 w 175545"/>
                        <a:gd name="connsiteY0" fmla="*/ 0 h 96392"/>
                        <a:gd name="connsiteX1" fmla="*/ 0 w 175545"/>
                        <a:gd name="connsiteY1" fmla="*/ 75057 h 96392"/>
                        <a:gd name="connsiteX2" fmla="*/ 2286 w 175545"/>
                        <a:gd name="connsiteY2" fmla="*/ 96393 h 96392"/>
                        <a:gd name="connsiteX3" fmla="*/ 175546 w 175545"/>
                        <a:gd name="connsiteY3" fmla="*/ 40672 h 96392"/>
                      </a:gdLst>
                      <a:ahLst/>
                      <a:cxnLst>
                        <a:cxn ang="0">
                          <a:pos x="connsiteX0" y="connsiteY0"/>
                        </a:cxn>
                        <a:cxn ang="0">
                          <a:pos x="connsiteX1" y="connsiteY1"/>
                        </a:cxn>
                        <a:cxn ang="0">
                          <a:pos x="connsiteX2" y="connsiteY2"/>
                        </a:cxn>
                        <a:cxn ang="0">
                          <a:pos x="connsiteX3" y="connsiteY3"/>
                        </a:cxn>
                      </a:cxnLst>
                      <a:rect l="l" t="t" r="r" b="b"/>
                      <a:pathLst>
                        <a:path w="175545" h="96392">
                          <a:moveTo>
                            <a:pt x="166116" y="0"/>
                          </a:moveTo>
                          <a:lnTo>
                            <a:pt x="0" y="75057"/>
                          </a:lnTo>
                          <a:lnTo>
                            <a:pt x="2286" y="96393"/>
                          </a:lnTo>
                          <a:lnTo>
                            <a:pt x="175546" y="40672"/>
                          </a:lnTo>
                          <a:close/>
                        </a:path>
                      </a:pathLst>
                    </a:custGeom>
                    <a:solidFill>
                      <a:srgbClr val="E7E6E6"/>
                    </a:solidFill>
                    <a:ln w="9525" cap="flat">
                      <a:noFill/>
                      <a:prstDash val="solid"/>
                      <a:miter/>
                    </a:ln>
                  </p:spPr>
                  <p:txBody>
                    <a:bodyPr rtlCol="0" anchor="ctr"/>
                    <a:lstStyle/>
                    <a:p>
                      <a:endParaRPr lang="zh-CN" altLang="en-US"/>
                    </a:p>
                  </p:txBody>
                </p:sp>
                <p:sp>
                  <p:nvSpPr>
                    <p:cNvPr id="182" name="任意多边形 64">
                      <a:extLst>
                        <a:ext uri="{FF2B5EF4-FFF2-40B4-BE49-F238E27FC236}">
                          <a16:creationId xmlns:a16="http://schemas.microsoft.com/office/drawing/2014/main" id="{C8FB20DC-111B-45B9-AFA2-82DEEF28BEBF}"/>
                        </a:ext>
                      </a:extLst>
                    </p:cNvPr>
                    <p:cNvSpPr/>
                    <p:nvPr/>
                  </p:nvSpPr>
                  <p:spPr>
                    <a:xfrm>
                      <a:off x="4940998" y="3009519"/>
                      <a:ext cx="175545" cy="96392"/>
                    </a:xfrm>
                    <a:custGeom>
                      <a:avLst/>
                      <a:gdLst>
                        <a:gd name="connsiteX0" fmla="*/ 9430 w 175545"/>
                        <a:gd name="connsiteY0" fmla="*/ 0 h 96392"/>
                        <a:gd name="connsiteX1" fmla="*/ 175546 w 175545"/>
                        <a:gd name="connsiteY1" fmla="*/ 75057 h 96392"/>
                        <a:gd name="connsiteX2" fmla="*/ 173164 w 175545"/>
                        <a:gd name="connsiteY2" fmla="*/ 96393 h 96392"/>
                        <a:gd name="connsiteX3" fmla="*/ 0 w 175545"/>
                        <a:gd name="connsiteY3" fmla="*/ 40672 h 96392"/>
                      </a:gdLst>
                      <a:ahLst/>
                      <a:cxnLst>
                        <a:cxn ang="0">
                          <a:pos x="connsiteX0" y="connsiteY0"/>
                        </a:cxn>
                        <a:cxn ang="0">
                          <a:pos x="connsiteX1" y="connsiteY1"/>
                        </a:cxn>
                        <a:cxn ang="0">
                          <a:pos x="connsiteX2" y="connsiteY2"/>
                        </a:cxn>
                        <a:cxn ang="0">
                          <a:pos x="connsiteX3" y="connsiteY3"/>
                        </a:cxn>
                      </a:cxnLst>
                      <a:rect l="l" t="t" r="r" b="b"/>
                      <a:pathLst>
                        <a:path w="175545" h="96392">
                          <a:moveTo>
                            <a:pt x="9430" y="0"/>
                          </a:moveTo>
                          <a:lnTo>
                            <a:pt x="175546" y="75057"/>
                          </a:lnTo>
                          <a:lnTo>
                            <a:pt x="173164" y="96393"/>
                          </a:lnTo>
                          <a:lnTo>
                            <a:pt x="0" y="40672"/>
                          </a:lnTo>
                          <a:close/>
                        </a:path>
                      </a:pathLst>
                    </a:custGeom>
                    <a:solidFill>
                      <a:srgbClr val="E7E6E6"/>
                    </a:solidFill>
                    <a:ln w="9525" cap="flat">
                      <a:noFill/>
                      <a:prstDash val="solid"/>
                      <a:miter/>
                    </a:ln>
                  </p:spPr>
                  <p:txBody>
                    <a:bodyPr rtlCol="0" anchor="ctr"/>
                    <a:lstStyle/>
                    <a:p>
                      <a:endParaRPr lang="zh-CN" altLang="en-US"/>
                    </a:p>
                  </p:txBody>
                </p:sp>
              </p:grpSp>
              <p:sp>
                <p:nvSpPr>
                  <p:cNvPr id="177" name="任意多边形 59">
                    <a:extLst>
                      <a:ext uri="{FF2B5EF4-FFF2-40B4-BE49-F238E27FC236}">
                        <a16:creationId xmlns:a16="http://schemas.microsoft.com/office/drawing/2014/main" id="{A83C17C5-AC06-4264-A13B-F29AEEF4BB9B}"/>
                      </a:ext>
                    </a:extLst>
                  </p:cNvPr>
                  <p:cNvSpPr/>
                  <p:nvPr/>
                </p:nvSpPr>
                <p:spPr>
                  <a:xfrm>
                    <a:off x="4723923" y="3104197"/>
                    <a:ext cx="79438" cy="79438"/>
                  </a:xfrm>
                  <a:custGeom>
                    <a:avLst/>
                    <a:gdLst>
                      <a:gd name="connsiteX0" fmla="*/ 79438 w 79438"/>
                      <a:gd name="connsiteY0" fmla="*/ 39719 h 79438"/>
                      <a:gd name="connsiteX1" fmla="*/ 39719 w 79438"/>
                      <a:gd name="connsiteY1" fmla="*/ 79439 h 79438"/>
                      <a:gd name="connsiteX2" fmla="*/ 0 w 79438"/>
                      <a:gd name="connsiteY2" fmla="*/ 39719 h 79438"/>
                      <a:gd name="connsiteX3" fmla="*/ 39719 w 79438"/>
                      <a:gd name="connsiteY3" fmla="*/ 0 h 79438"/>
                      <a:gd name="connsiteX4" fmla="*/ 79438 w 79438"/>
                      <a:gd name="connsiteY4" fmla="*/ 39719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79438" y="39719"/>
                        </a:moveTo>
                        <a:cubicBezTo>
                          <a:pt x="79438" y="61627"/>
                          <a:pt x="61627" y="79439"/>
                          <a:pt x="39719" y="79439"/>
                        </a:cubicBezTo>
                        <a:cubicBezTo>
                          <a:pt x="17812" y="79439"/>
                          <a:pt x="0" y="61627"/>
                          <a:pt x="0" y="39719"/>
                        </a:cubicBezTo>
                        <a:cubicBezTo>
                          <a:pt x="0" y="17812"/>
                          <a:pt x="17812" y="0"/>
                          <a:pt x="39719" y="0"/>
                        </a:cubicBezTo>
                        <a:cubicBezTo>
                          <a:pt x="61627" y="0"/>
                          <a:pt x="79438" y="17812"/>
                          <a:pt x="79438" y="39719"/>
                        </a:cubicBezTo>
                        <a:close/>
                      </a:path>
                    </a:pathLst>
                  </a:custGeom>
                  <a:solidFill>
                    <a:srgbClr val="000103"/>
                  </a:solidFill>
                  <a:ln w="9525" cap="flat">
                    <a:noFill/>
                    <a:prstDash val="solid"/>
                    <a:miter/>
                  </a:ln>
                </p:spPr>
                <p:txBody>
                  <a:bodyPr rtlCol="0" anchor="ctr"/>
                  <a:lstStyle/>
                  <a:p>
                    <a:endParaRPr lang="zh-CN" altLang="en-US"/>
                  </a:p>
                </p:txBody>
              </p:sp>
              <p:sp>
                <p:nvSpPr>
                  <p:cNvPr id="178" name="任意多边形 60">
                    <a:extLst>
                      <a:ext uri="{FF2B5EF4-FFF2-40B4-BE49-F238E27FC236}">
                        <a16:creationId xmlns:a16="http://schemas.microsoft.com/office/drawing/2014/main" id="{21BDBD98-BFEE-4260-9396-5D1BBF2F5677}"/>
                      </a:ext>
                    </a:extLst>
                  </p:cNvPr>
                  <p:cNvSpPr/>
                  <p:nvPr/>
                </p:nvSpPr>
                <p:spPr>
                  <a:xfrm>
                    <a:off x="5076825" y="3104197"/>
                    <a:ext cx="79438" cy="79438"/>
                  </a:xfrm>
                  <a:custGeom>
                    <a:avLst/>
                    <a:gdLst>
                      <a:gd name="connsiteX0" fmla="*/ 79438 w 79438"/>
                      <a:gd name="connsiteY0" fmla="*/ 39719 h 79438"/>
                      <a:gd name="connsiteX1" fmla="*/ 39719 w 79438"/>
                      <a:gd name="connsiteY1" fmla="*/ 79439 h 79438"/>
                      <a:gd name="connsiteX2" fmla="*/ 0 w 79438"/>
                      <a:gd name="connsiteY2" fmla="*/ 39719 h 79438"/>
                      <a:gd name="connsiteX3" fmla="*/ 39719 w 79438"/>
                      <a:gd name="connsiteY3" fmla="*/ 0 h 79438"/>
                      <a:gd name="connsiteX4" fmla="*/ 79438 w 79438"/>
                      <a:gd name="connsiteY4" fmla="*/ 39719 h 7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8" h="79438">
                        <a:moveTo>
                          <a:pt x="79438" y="39719"/>
                        </a:moveTo>
                        <a:cubicBezTo>
                          <a:pt x="79438" y="61627"/>
                          <a:pt x="61627" y="79439"/>
                          <a:pt x="39719" y="79439"/>
                        </a:cubicBezTo>
                        <a:cubicBezTo>
                          <a:pt x="17812" y="79439"/>
                          <a:pt x="0" y="61627"/>
                          <a:pt x="0" y="39719"/>
                        </a:cubicBezTo>
                        <a:cubicBezTo>
                          <a:pt x="0" y="17812"/>
                          <a:pt x="17812" y="0"/>
                          <a:pt x="39719" y="0"/>
                        </a:cubicBezTo>
                        <a:cubicBezTo>
                          <a:pt x="61722" y="0"/>
                          <a:pt x="79438" y="17812"/>
                          <a:pt x="79438" y="39719"/>
                        </a:cubicBezTo>
                        <a:close/>
                      </a:path>
                    </a:pathLst>
                  </a:custGeom>
                  <a:solidFill>
                    <a:srgbClr val="000103"/>
                  </a:solidFill>
                  <a:ln w="9525" cap="flat">
                    <a:noFill/>
                    <a:prstDash val="solid"/>
                    <a:miter/>
                  </a:ln>
                </p:spPr>
                <p:txBody>
                  <a:bodyPr rtlCol="0" anchor="ctr"/>
                  <a:lstStyle/>
                  <a:p>
                    <a:endParaRPr lang="zh-CN" altLang="en-US"/>
                  </a:p>
                </p:txBody>
              </p:sp>
              <p:sp>
                <p:nvSpPr>
                  <p:cNvPr id="179" name="任意多边形 61">
                    <a:extLst>
                      <a:ext uri="{FF2B5EF4-FFF2-40B4-BE49-F238E27FC236}">
                        <a16:creationId xmlns:a16="http://schemas.microsoft.com/office/drawing/2014/main" id="{3F91F90B-9970-4F7A-BA20-957485BDCC96}"/>
                      </a:ext>
                    </a:extLst>
                  </p:cNvPr>
                  <p:cNvSpPr/>
                  <p:nvPr/>
                </p:nvSpPr>
                <p:spPr>
                  <a:xfrm>
                    <a:off x="4730591" y="2686526"/>
                    <a:ext cx="402240" cy="67055"/>
                  </a:xfrm>
                  <a:custGeom>
                    <a:avLst/>
                    <a:gdLst>
                      <a:gd name="connsiteX0" fmla="*/ 368713 w 402240"/>
                      <a:gd name="connsiteY0" fmla="*/ 67056 h 67055"/>
                      <a:gd name="connsiteX1" fmla="*/ 33528 w 402240"/>
                      <a:gd name="connsiteY1" fmla="*/ 67056 h 67055"/>
                      <a:gd name="connsiteX2" fmla="*/ 0 w 402240"/>
                      <a:gd name="connsiteY2" fmla="*/ 33528 h 67055"/>
                      <a:gd name="connsiteX3" fmla="*/ 0 w 402240"/>
                      <a:gd name="connsiteY3" fmla="*/ 33528 h 67055"/>
                      <a:gd name="connsiteX4" fmla="*/ 33528 w 402240"/>
                      <a:gd name="connsiteY4" fmla="*/ 0 h 67055"/>
                      <a:gd name="connsiteX5" fmla="*/ 368713 w 402240"/>
                      <a:gd name="connsiteY5" fmla="*/ 0 h 67055"/>
                      <a:gd name="connsiteX6" fmla="*/ 402241 w 402240"/>
                      <a:gd name="connsiteY6" fmla="*/ 33528 h 67055"/>
                      <a:gd name="connsiteX7" fmla="*/ 402241 w 402240"/>
                      <a:gd name="connsiteY7" fmla="*/ 33528 h 67055"/>
                      <a:gd name="connsiteX8" fmla="*/ 368713 w 402240"/>
                      <a:gd name="connsiteY8" fmla="*/ 67056 h 6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240" h="67055">
                        <a:moveTo>
                          <a:pt x="368713" y="67056"/>
                        </a:moveTo>
                        <a:lnTo>
                          <a:pt x="33528" y="67056"/>
                        </a:lnTo>
                        <a:cubicBezTo>
                          <a:pt x="15050" y="67056"/>
                          <a:pt x="0" y="52006"/>
                          <a:pt x="0" y="33528"/>
                        </a:cubicBezTo>
                        <a:lnTo>
                          <a:pt x="0" y="33528"/>
                        </a:lnTo>
                        <a:cubicBezTo>
                          <a:pt x="0" y="15050"/>
                          <a:pt x="15050" y="0"/>
                          <a:pt x="33528" y="0"/>
                        </a:cubicBezTo>
                        <a:lnTo>
                          <a:pt x="368713" y="0"/>
                        </a:lnTo>
                        <a:cubicBezTo>
                          <a:pt x="387191" y="0"/>
                          <a:pt x="402241" y="15050"/>
                          <a:pt x="402241" y="33528"/>
                        </a:cubicBezTo>
                        <a:lnTo>
                          <a:pt x="402241" y="33528"/>
                        </a:lnTo>
                        <a:cubicBezTo>
                          <a:pt x="402241" y="52006"/>
                          <a:pt x="387287" y="67056"/>
                          <a:pt x="368713" y="67056"/>
                        </a:cubicBezTo>
                        <a:close/>
                      </a:path>
                    </a:pathLst>
                  </a:custGeom>
                  <a:solidFill>
                    <a:srgbClr val="3F51B5"/>
                  </a:solidFill>
                  <a:ln w="9525" cap="flat">
                    <a:noFill/>
                    <a:prstDash val="solid"/>
                    <a:miter/>
                  </a:ln>
                </p:spPr>
                <p:txBody>
                  <a:bodyPr rtlCol="0" anchor="ctr"/>
                  <a:lstStyle/>
                  <a:p>
                    <a:endParaRPr lang="zh-CN" altLang="en-US"/>
                  </a:p>
                </p:txBody>
              </p:sp>
            </p:grpSp>
          </p:grpSp>
          <p:grpSp>
            <p:nvGrpSpPr>
              <p:cNvPr id="137" name="组合 136">
                <a:extLst>
                  <a:ext uri="{FF2B5EF4-FFF2-40B4-BE49-F238E27FC236}">
                    <a16:creationId xmlns:a16="http://schemas.microsoft.com/office/drawing/2014/main" id="{F78F443F-79CE-4562-BC5F-890AB64B8225}"/>
                  </a:ext>
                </a:extLst>
              </p:cNvPr>
              <p:cNvGrpSpPr/>
              <p:nvPr/>
            </p:nvGrpSpPr>
            <p:grpSpPr>
              <a:xfrm>
                <a:off x="4147756" y="1743454"/>
                <a:ext cx="942379" cy="1445324"/>
                <a:chOff x="4147756" y="1743454"/>
                <a:chExt cx="942379" cy="1445324"/>
              </a:xfrm>
            </p:grpSpPr>
            <p:grpSp>
              <p:nvGrpSpPr>
                <p:cNvPr id="138" name="组合 137">
                  <a:extLst>
                    <a:ext uri="{FF2B5EF4-FFF2-40B4-BE49-F238E27FC236}">
                      <a16:creationId xmlns:a16="http://schemas.microsoft.com/office/drawing/2014/main" id="{8F5893FB-6810-489C-82A9-9B64B58F455C}"/>
                    </a:ext>
                  </a:extLst>
                </p:cNvPr>
                <p:cNvGrpSpPr/>
                <p:nvPr/>
              </p:nvGrpSpPr>
              <p:grpSpPr>
                <a:xfrm>
                  <a:off x="4515225" y="1743454"/>
                  <a:ext cx="331951" cy="357474"/>
                  <a:chOff x="4515225" y="1743454"/>
                  <a:chExt cx="331951" cy="357474"/>
                </a:xfrm>
              </p:grpSpPr>
              <p:sp>
                <p:nvSpPr>
                  <p:cNvPr id="161" name="任意多边形 43">
                    <a:extLst>
                      <a:ext uri="{FF2B5EF4-FFF2-40B4-BE49-F238E27FC236}">
                        <a16:creationId xmlns:a16="http://schemas.microsoft.com/office/drawing/2014/main" id="{DF6CD89F-E360-41B2-809D-773C7AC8CE12}"/>
                      </a:ext>
                    </a:extLst>
                  </p:cNvPr>
                  <p:cNvSpPr/>
                  <p:nvPr/>
                </p:nvSpPr>
                <p:spPr>
                  <a:xfrm>
                    <a:off x="4707540" y="1912524"/>
                    <a:ext cx="139636" cy="188404"/>
                  </a:xfrm>
                  <a:custGeom>
                    <a:avLst/>
                    <a:gdLst>
                      <a:gd name="connsiteX0" fmla="*/ 0 w 139636"/>
                      <a:gd name="connsiteY0" fmla="*/ 109919 h 188404"/>
                      <a:gd name="connsiteX1" fmla="*/ 70580 w 139636"/>
                      <a:gd name="connsiteY1" fmla="*/ 188404 h 188404"/>
                      <a:gd name="connsiteX2" fmla="*/ 139637 w 139636"/>
                      <a:gd name="connsiteY2" fmla="*/ 116491 h 188404"/>
                      <a:gd name="connsiteX3" fmla="*/ 33719 w 139636"/>
                      <a:gd name="connsiteY3" fmla="*/ 0 h 188404"/>
                    </a:gdLst>
                    <a:ahLst/>
                    <a:cxnLst>
                      <a:cxn ang="0">
                        <a:pos x="connsiteX0" y="connsiteY0"/>
                      </a:cxn>
                      <a:cxn ang="0">
                        <a:pos x="connsiteX1" y="connsiteY1"/>
                      </a:cxn>
                      <a:cxn ang="0">
                        <a:pos x="connsiteX2" y="connsiteY2"/>
                      </a:cxn>
                      <a:cxn ang="0">
                        <a:pos x="connsiteX3" y="connsiteY3"/>
                      </a:cxn>
                    </a:cxnLst>
                    <a:rect l="l" t="t" r="r" b="b"/>
                    <a:pathLst>
                      <a:path w="139636" h="188404">
                        <a:moveTo>
                          <a:pt x="0" y="109919"/>
                        </a:moveTo>
                        <a:lnTo>
                          <a:pt x="70580" y="188404"/>
                        </a:lnTo>
                        <a:lnTo>
                          <a:pt x="139637" y="116491"/>
                        </a:lnTo>
                        <a:lnTo>
                          <a:pt x="33719" y="0"/>
                        </a:lnTo>
                        <a:close/>
                      </a:path>
                    </a:pathLst>
                  </a:custGeom>
                  <a:solidFill>
                    <a:srgbClr val="F1BA9A"/>
                  </a:solidFill>
                  <a:ln w="9525" cap="flat">
                    <a:noFill/>
                    <a:prstDash val="solid"/>
                    <a:miter/>
                  </a:ln>
                </p:spPr>
                <p:txBody>
                  <a:bodyPr rtlCol="0" anchor="ctr"/>
                  <a:lstStyle/>
                  <a:p>
                    <a:endParaRPr lang="zh-CN" altLang="en-US"/>
                  </a:p>
                </p:txBody>
              </p:sp>
              <p:sp>
                <p:nvSpPr>
                  <p:cNvPr id="162" name="任意多边形 44">
                    <a:extLst>
                      <a:ext uri="{FF2B5EF4-FFF2-40B4-BE49-F238E27FC236}">
                        <a16:creationId xmlns:a16="http://schemas.microsoft.com/office/drawing/2014/main" id="{4586C873-836B-478B-B79F-BE08E5283600}"/>
                      </a:ext>
                    </a:extLst>
                  </p:cNvPr>
                  <p:cNvSpPr/>
                  <p:nvPr/>
                </p:nvSpPr>
                <p:spPr>
                  <a:xfrm>
                    <a:off x="4715637" y="2004345"/>
                    <a:ext cx="33242" cy="64008"/>
                  </a:xfrm>
                  <a:custGeom>
                    <a:avLst/>
                    <a:gdLst>
                      <a:gd name="connsiteX0" fmla="*/ 33242 w 33242"/>
                      <a:gd name="connsiteY0" fmla="*/ 64008 h 64008"/>
                      <a:gd name="connsiteX1" fmla="*/ 24384 w 33242"/>
                      <a:gd name="connsiteY1" fmla="*/ 0 h 64008"/>
                      <a:gd name="connsiteX2" fmla="*/ 0 w 33242"/>
                      <a:gd name="connsiteY2" fmla="*/ 26956 h 64008"/>
                      <a:gd name="connsiteX3" fmla="*/ 33242 w 33242"/>
                      <a:gd name="connsiteY3" fmla="*/ 64008 h 64008"/>
                    </a:gdLst>
                    <a:ahLst/>
                    <a:cxnLst>
                      <a:cxn ang="0">
                        <a:pos x="connsiteX0" y="connsiteY0"/>
                      </a:cxn>
                      <a:cxn ang="0">
                        <a:pos x="connsiteX1" y="connsiteY1"/>
                      </a:cxn>
                      <a:cxn ang="0">
                        <a:pos x="connsiteX2" y="connsiteY2"/>
                      </a:cxn>
                      <a:cxn ang="0">
                        <a:pos x="connsiteX3" y="connsiteY3"/>
                      </a:cxn>
                    </a:cxnLst>
                    <a:rect l="l" t="t" r="r" b="b"/>
                    <a:pathLst>
                      <a:path w="33242" h="64008">
                        <a:moveTo>
                          <a:pt x="33242" y="64008"/>
                        </a:moveTo>
                        <a:cubicBezTo>
                          <a:pt x="32004" y="62675"/>
                          <a:pt x="24384" y="0"/>
                          <a:pt x="24384" y="0"/>
                        </a:cubicBezTo>
                        <a:lnTo>
                          <a:pt x="0" y="26956"/>
                        </a:lnTo>
                        <a:lnTo>
                          <a:pt x="33242" y="64008"/>
                        </a:lnTo>
                        <a:close/>
                      </a:path>
                    </a:pathLst>
                  </a:custGeom>
                  <a:solidFill>
                    <a:srgbClr val="D89877"/>
                  </a:solidFill>
                  <a:ln w="9525" cap="flat">
                    <a:noFill/>
                    <a:prstDash val="solid"/>
                    <a:miter/>
                  </a:ln>
                </p:spPr>
                <p:txBody>
                  <a:bodyPr rtlCol="0" anchor="ctr"/>
                  <a:lstStyle/>
                  <a:p>
                    <a:endParaRPr lang="zh-CN" altLang="en-US"/>
                  </a:p>
                </p:txBody>
              </p:sp>
              <p:sp>
                <p:nvSpPr>
                  <p:cNvPr id="163" name="任意多边形 45">
                    <a:extLst>
                      <a:ext uri="{FF2B5EF4-FFF2-40B4-BE49-F238E27FC236}">
                        <a16:creationId xmlns:a16="http://schemas.microsoft.com/office/drawing/2014/main" id="{57CDDD3F-5A38-4BFB-8207-2B2A3FDAD4EE}"/>
                      </a:ext>
                    </a:extLst>
                  </p:cNvPr>
                  <p:cNvSpPr/>
                  <p:nvPr/>
                </p:nvSpPr>
                <p:spPr>
                  <a:xfrm>
                    <a:off x="4574933" y="1823591"/>
                    <a:ext cx="188336" cy="231888"/>
                  </a:xfrm>
                  <a:custGeom>
                    <a:avLst/>
                    <a:gdLst>
                      <a:gd name="connsiteX0" fmla="*/ 25356 w 188336"/>
                      <a:gd name="connsiteY0" fmla="*/ 18734 h 231888"/>
                      <a:gd name="connsiteX1" fmla="*/ 6211 w 188336"/>
                      <a:gd name="connsiteY1" fmla="*/ 100649 h 231888"/>
                      <a:gd name="connsiteX2" fmla="*/ 45359 w 188336"/>
                      <a:gd name="connsiteY2" fmla="*/ 198756 h 231888"/>
                      <a:gd name="connsiteX3" fmla="*/ 122416 w 188336"/>
                      <a:gd name="connsiteY3" fmla="*/ 222759 h 231888"/>
                      <a:gd name="connsiteX4" fmla="*/ 167660 w 188336"/>
                      <a:gd name="connsiteY4" fmla="*/ 173229 h 231888"/>
                      <a:gd name="connsiteX5" fmla="*/ 182709 w 188336"/>
                      <a:gd name="connsiteY5" fmla="*/ 138749 h 231888"/>
                      <a:gd name="connsiteX6" fmla="*/ 31357 w 188336"/>
                      <a:gd name="connsiteY6" fmla="*/ 14924 h 231888"/>
                      <a:gd name="connsiteX7" fmla="*/ 25356 w 188336"/>
                      <a:gd name="connsiteY7" fmla="*/ 18734 h 2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36" h="231888">
                        <a:moveTo>
                          <a:pt x="25356" y="18734"/>
                        </a:moveTo>
                        <a:cubicBezTo>
                          <a:pt x="25356" y="18734"/>
                          <a:pt x="-15125" y="44832"/>
                          <a:pt x="6211" y="100649"/>
                        </a:cubicBezTo>
                        <a:cubicBezTo>
                          <a:pt x="6211" y="100649"/>
                          <a:pt x="22118" y="140940"/>
                          <a:pt x="45359" y="198756"/>
                        </a:cubicBezTo>
                        <a:cubicBezTo>
                          <a:pt x="57646" y="229332"/>
                          <a:pt x="95651" y="242000"/>
                          <a:pt x="122416" y="222759"/>
                        </a:cubicBezTo>
                        <a:cubicBezTo>
                          <a:pt x="138799" y="210948"/>
                          <a:pt x="155753" y="194756"/>
                          <a:pt x="167660" y="173229"/>
                        </a:cubicBezTo>
                        <a:lnTo>
                          <a:pt x="182709" y="138749"/>
                        </a:lnTo>
                        <a:cubicBezTo>
                          <a:pt x="213189" y="47499"/>
                          <a:pt x="113748" y="-34606"/>
                          <a:pt x="31357" y="14924"/>
                        </a:cubicBezTo>
                        <a:cubicBezTo>
                          <a:pt x="29357" y="16162"/>
                          <a:pt x="27356" y="17400"/>
                          <a:pt x="25356" y="18734"/>
                        </a:cubicBezTo>
                        <a:close/>
                      </a:path>
                    </a:pathLst>
                  </a:custGeom>
                  <a:solidFill>
                    <a:srgbClr val="F1BA9A"/>
                  </a:solidFill>
                  <a:ln w="9525" cap="flat">
                    <a:noFill/>
                    <a:prstDash val="solid"/>
                    <a:miter/>
                  </a:ln>
                </p:spPr>
                <p:txBody>
                  <a:bodyPr rtlCol="0" anchor="ctr"/>
                  <a:lstStyle/>
                  <a:p>
                    <a:endParaRPr lang="zh-CN" altLang="en-US"/>
                  </a:p>
                </p:txBody>
              </p:sp>
              <p:sp>
                <p:nvSpPr>
                  <p:cNvPr id="164" name="任意多边形 46">
                    <a:extLst>
                      <a:ext uri="{FF2B5EF4-FFF2-40B4-BE49-F238E27FC236}">
                        <a16:creationId xmlns:a16="http://schemas.microsoft.com/office/drawing/2014/main" id="{64E76B04-D7F5-4F25-A5C9-59D61040BBB2}"/>
                      </a:ext>
                    </a:extLst>
                  </p:cNvPr>
                  <p:cNvSpPr/>
                  <p:nvPr/>
                </p:nvSpPr>
                <p:spPr>
                  <a:xfrm>
                    <a:off x="4593599" y="1967103"/>
                    <a:ext cx="26882" cy="34142"/>
                  </a:xfrm>
                  <a:custGeom>
                    <a:avLst/>
                    <a:gdLst>
                      <a:gd name="connsiteX0" fmla="*/ 12119 w 26882"/>
                      <a:gd name="connsiteY0" fmla="*/ 0 h 34142"/>
                      <a:gd name="connsiteX1" fmla="*/ 403 w 26882"/>
                      <a:gd name="connsiteY1" fmla="*/ 27432 h 34142"/>
                      <a:gd name="connsiteX2" fmla="*/ 6214 w 26882"/>
                      <a:gd name="connsiteY2" fmla="*/ 33909 h 34142"/>
                      <a:gd name="connsiteX3" fmla="*/ 26883 w 26882"/>
                      <a:gd name="connsiteY3" fmla="*/ 27432 h 34142"/>
                      <a:gd name="connsiteX4" fmla="*/ 12119 w 26882"/>
                      <a:gd name="connsiteY4" fmla="*/ 0 h 34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2" h="34142">
                        <a:moveTo>
                          <a:pt x="12119" y="0"/>
                        </a:moveTo>
                        <a:lnTo>
                          <a:pt x="403" y="27432"/>
                        </a:lnTo>
                        <a:cubicBezTo>
                          <a:pt x="-1216" y="31242"/>
                          <a:pt x="2308" y="35147"/>
                          <a:pt x="6214" y="33909"/>
                        </a:cubicBezTo>
                        <a:lnTo>
                          <a:pt x="26883" y="27432"/>
                        </a:lnTo>
                        <a:lnTo>
                          <a:pt x="12119" y="0"/>
                        </a:lnTo>
                        <a:close/>
                      </a:path>
                    </a:pathLst>
                  </a:custGeom>
                  <a:solidFill>
                    <a:srgbClr val="F1BA9A"/>
                  </a:solidFill>
                  <a:ln w="9525" cap="flat">
                    <a:noFill/>
                    <a:prstDash val="solid"/>
                    <a:miter/>
                  </a:ln>
                </p:spPr>
                <p:txBody>
                  <a:bodyPr rtlCol="0" anchor="ctr"/>
                  <a:lstStyle/>
                  <a:p>
                    <a:endParaRPr lang="zh-CN" altLang="en-US"/>
                  </a:p>
                </p:txBody>
              </p:sp>
              <p:sp>
                <p:nvSpPr>
                  <p:cNvPr id="165" name="任意多边形 47">
                    <a:extLst>
                      <a:ext uri="{FF2B5EF4-FFF2-40B4-BE49-F238E27FC236}">
                        <a16:creationId xmlns:a16="http://schemas.microsoft.com/office/drawing/2014/main" id="{ADD5C276-F78C-4971-9FD1-D44D967C3AD8}"/>
                      </a:ext>
                    </a:extLst>
                  </p:cNvPr>
                  <p:cNvSpPr/>
                  <p:nvPr/>
                </p:nvSpPr>
                <p:spPr>
                  <a:xfrm>
                    <a:off x="4593299" y="1914667"/>
                    <a:ext cx="31469" cy="15520"/>
                  </a:xfrm>
                  <a:custGeom>
                    <a:avLst/>
                    <a:gdLst>
                      <a:gd name="connsiteX0" fmla="*/ 13943 w 31469"/>
                      <a:gd name="connsiteY0" fmla="*/ 2144 h 15520"/>
                      <a:gd name="connsiteX1" fmla="*/ 132 w 31469"/>
                      <a:gd name="connsiteY1" fmla="*/ 13097 h 15520"/>
                      <a:gd name="connsiteX2" fmla="*/ 14896 w 31469"/>
                      <a:gd name="connsiteY2" fmla="*/ 14145 h 15520"/>
                      <a:gd name="connsiteX3" fmla="*/ 31469 w 31469"/>
                      <a:gd name="connsiteY3" fmla="*/ 3287 h 15520"/>
                      <a:gd name="connsiteX4" fmla="*/ 13943 w 31469"/>
                      <a:gd name="connsiteY4" fmla="*/ 2144 h 15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69" h="15520">
                        <a:moveTo>
                          <a:pt x="13943" y="2144"/>
                        </a:moveTo>
                        <a:cubicBezTo>
                          <a:pt x="13943" y="2144"/>
                          <a:pt x="-1582" y="6049"/>
                          <a:pt x="132" y="13097"/>
                        </a:cubicBezTo>
                        <a:cubicBezTo>
                          <a:pt x="132" y="13097"/>
                          <a:pt x="1371" y="17765"/>
                          <a:pt x="14896" y="14145"/>
                        </a:cubicBezTo>
                        <a:cubicBezTo>
                          <a:pt x="28326" y="10430"/>
                          <a:pt x="31469" y="8144"/>
                          <a:pt x="31469" y="3287"/>
                        </a:cubicBezTo>
                        <a:cubicBezTo>
                          <a:pt x="31469" y="-1571"/>
                          <a:pt x="20992" y="-238"/>
                          <a:pt x="13943" y="2144"/>
                        </a:cubicBezTo>
                        <a:close/>
                      </a:path>
                    </a:pathLst>
                  </a:custGeom>
                  <a:solidFill>
                    <a:srgbClr val="000000"/>
                  </a:solidFill>
                  <a:ln w="9525" cap="flat">
                    <a:noFill/>
                    <a:prstDash val="solid"/>
                    <a:miter/>
                  </a:ln>
                </p:spPr>
                <p:txBody>
                  <a:bodyPr rtlCol="0" anchor="ctr"/>
                  <a:lstStyle/>
                  <a:p>
                    <a:endParaRPr lang="zh-CN" altLang="en-US"/>
                  </a:p>
                </p:txBody>
              </p:sp>
              <p:sp>
                <p:nvSpPr>
                  <p:cNvPr id="166" name="任意多边形 48">
                    <a:extLst>
                      <a:ext uri="{FF2B5EF4-FFF2-40B4-BE49-F238E27FC236}">
                        <a16:creationId xmlns:a16="http://schemas.microsoft.com/office/drawing/2014/main" id="{D913AF97-FC7E-4A43-9EE3-0DE5D0CFE8AC}"/>
                      </a:ext>
                    </a:extLst>
                  </p:cNvPr>
                  <p:cNvSpPr/>
                  <p:nvPr/>
                </p:nvSpPr>
                <p:spPr>
                  <a:xfrm>
                    <a:off x="4575048" y="1783321"/>
                    <a:ext cx="221427" cy="183184"/>
                  </a:xfrm>
                  <a:custGeom>
                    <a:avLst/>
                    <a:gdLst>
                      <a:gd name="connsiteX0" fmla="*/ 207931 w 221427"/>
                      <a:gd name="connsiteY0" fmla="*/ 37572 h 183184"/>
                      <a:gd name="connsiteX1" fmla="*/ 135922 w 221427"/>
                      <a:gd name="connsiteY1" fmla="*/ 44 h 183184"/>
                      <a:gd name="connsiteX2" fmla="*/ 0 w 221427"/>
                      <a:gd name="connsiteY2" fmla="*/ 93103 h 183184"/>
                      <a:gd name="connsiteX3" fmla="*/ 125730 w 221427"/>
                      <a:gd name="connsiteY3" fmla="*/ 132251 h 183184"/>
                      <a:gd name="connsiteX4" fmla="*/ 157639 w 221427"/>
                      <a:gd name="connsiteY4" fmla="*/ 155873 h 183184"/>
                      <a:gd name="connsiteX5" fmla="*/ 212217 w 221427"/>
                      <a:gd name="connsiteY5" fmla="*/ 181495 h 183184"/>
                      <a:gd name="connsiteX6" fmla="*/ 207931 w 221427"/>
                      <a:gd name="connsiteY6" fmla="*/ 37572 h 18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27" h="183184">
                        <a:moveTo>
                          <a:pt x="207931" y="37572"/>
                        </a:moveTo>
                        <a:cubicBezTo>
                          <a:pt x="194215" y="16522"/>
                          <a:pt x="161068" y="520"/>
                          <a:pt x="135922" y="44"/>
                        </a:cubicBezTo>
                        <a:cubicBezTo>
                          <a:pt x="27908" y="-2337"/>
                          <a:pt x="0" y="93103"/>
                          <a:pt x="0" y="93103"/>
                        </a:cubicBezTo>
                        <a:cubicBezTo>
                          <a:pt x="132874" y="-8243"/>
                          <a:pt x="125730" y="132251"/>
                          <a:pt x="125730" y="132251"/>
                        </a:cubicBezTo>
                        <a:cubicBezTo>
                          <a:pt x="125730" y="132251"/>
                          <a:pt x="151352" y="147586"/>
                          <a:pt x="157639" y="155873"/>
                        </a:cubicBezTo>
                        <a:cubicBezTo>
                          <a:pt x="185928" y="193020"/>
                          <a:pt x="212217" y="181495"/>
                          <a:pt x="212217" y="181495"/>
                        </a:cubicBezTo>
                        <a:cubicBezTo>
                          <a:pt x="220027" y="109486"/>
                          <a:pt x="230124" y="71672"/>
                          <a:pt x="207931" y="37572"/>
                        </a:cubicBezTo>
                        <a:close/>
                      </a:path>
                    </a:pathLst>
                  </a:custGeom>
                  <a:solidFill>
                    <a:srgbClr val="FA584E"/>
                  </a:solidFill>
                  <a:ln w="9525" cap="flat">
                    <a:noFill/>
                    <a:prstDash val="solid"/>
                    <a:miter/>
                  </a:ln>
                </p:spPr>
                <p:txBody>
                  <a:bodyPr rtlCol="0" anchor="ctr"/>
                  <a:lstStyle/>
                  <a:p>
                    <a:endParaRPr lang="zh-CN" altLang="en-US"/>
                  </a:p>
                </p:txBody>
              </p:sp>
              <p:sp>
                <p:nvSpPr>
                  <p:cNvPr id="167" name="任意多边形 49">
                    <a:extLst>
                      <a:ext uri="{FF2B5EF4-FFF2-40B4-BE49-F238E27FC236}">
                        <a16:creationId xmlns:a16="http://schemas.microsoft.com/office/drawing/2014/main" id="{CAAF0F67-C24B-4831-9419-6BC07B79D3C4}"/>
                      </a:ext>
                    </a:extLst>
                  </p:cNvPr>
                  <p:cNvSpPr/>
                  <p:nvPr/>
                </p:nvSpPr>
                <p:spPr>
                  <a:xfrm>
                    <a:off x="4607493" y="1955556"/>
                    <a:ext cx="13500" cy="13486"/>
                  </a:xfrm>
                  <a:custGeom>
                    <a:avLst/>
                    <a:gdLst>
                      <a:gd name="connsiteX0" fmla="*/ 13465 w 13500"/>
                      <a:gd name="connsiteY0" fmla="*/ 6117 h 13486"/>
                      <a:gd name="connsiteX1" fmla="*/ 7369 w 13500"/>
                      <a:gd name="connsiteY1" fmla="*/ 13451 h 13486"/>
                      <a:gd name="connsiteX2" fmla="*/ 35 w 13500"/>
                      <a:gd name="connsiteY2" fmla="*/ 7355 h 13486"/>
                      <a:gd name="connsiteX3" fmla="*/ 6131 w 13500"/>
                      <a:gd name="connsiteY3" fmla="*/ 21 h 13486"/>
                      <a:gd name="connsiteX4" fmla="*/ 13465 w 13500"/>
                      <a:gd name="connsiteY4" fmla="*/ 6117 h 1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 h="13486">
                        <a:moveTo>
                          <a:pt x="13465" y="6117"/>
                        </a:moveTo>
                        <a:cubicBezTo>
                          <a:pt x="13846" y="9832"/>
                          <a:pt x="11084" y="13165"/>
                          <a:pt x="7369" y="13451"/>
                        </a:cubicBezTo>
                        <a:cubicBezTo>
                          <a:pt x="3655" y="13832"/>
                          <a:pt x="321" y="11070"/>
                          <a:pt x="35" y="7355"/>
                        </a:cubicBezTo>
                        <a:cubicBezTo>
                          <a:pt x="-346" y="3640"/>
                          <a:pt x="2416" y="307"/>
                          <a:pt x="6131" y="21"/>
                        </a:cubicBezTo>
                        <a:cubicBezTo>
                          <a:pt x="9846" y="-265"/>
                          <a:pt x="13084" y="2402"/>
                          <a:pt x="13465" y="6117"/>
                        </a:cubicBezTo>
                        <a:close/>
                      </a:path>
                    </a:pathLst>
                  </a:custGeom>
                  <a:solidFill>
                    <a:srgbClr val="000000"/>
                  </a:solidFill>
                  <a:ln w="9525" cap="flat">
                    <a:noFill/>
                    <a:prstDash val="solid"/>
                    <a:miter/>
                  </a:ln>
                </p:spPr>
                <p:txBody>
                  <a:bodyPr rtlCol="0" anchor="ctr"/>
                  <a:lstStyle/>
                  <a:p>
                    <a:endParaRPr lang="zh-CN" altLang="en-US"/>
                  </a:p>
                </p:txBody>
              </p:sp>
              <p:sp>
                <p:nvSpPr>
                  <p:cNvPr id="168" name="任意多边形 50">
                    <a:extLst>
                      <a:ext uri="{FF2B5EF4-FFF2-40B4-BE49-F238E27FC236}">
                        <a16:creationId xmlns:a16="http://schemas.microsoft.com/office/drawing/2014/main" id="{6AACE631-DC52-47CC-8EB7-0A699D119E6B}"/>
                      </a:ext>
                    </a:extLst>
                  </p:cNvPr>
                  <p:cNvSpPr/>
                  <p:nvPr/>
                </p:nvSpPr>
                <p:spPr>
                  <a:xfrm>
                    <a:off x="4623530" y="1997964"/>
                    <a:ext cx="13906" cy="10191"/>
                  </a:xfrm>
                  <a:custGeom>
                    <a:avLst/>
                    <a:gdLst>
                      <a:gd name="connsiteX0" fmla="*/ 0 w 13906"/>
                      <a:gd name="connsiteY0" fmla="*/ 10192 h 10191"/>
                      <a:gd name="connsiteX1" fmla="*/ 13906 w 13906"/>
                      <a:gd name="connsiteY1" fmla="*/ 0 h 10191"/>
                    </a:gdLst>
                    <a:ahLst/>
                    <a:cxnLst>
                      <a:cxn ang="0">
                        <a:pos x="connsiteX0" y="connsiteY0"/>
                      </a:cxn>
                      <a:cxn ang="0">
                        <a:pos x="connsiteX1" y="connsiteY1"/>
                      </a:cxn>
                    </a:cxnLst>
                    <a:rect l="l" t="t" r="r" b="b"/>
                    <a:pathLst>
                      <a:path w="13906" h="10191">
                        <a:moveTo>
                          <a:pt x="0" y="10192"/>
                        </a:moveTo>
                        <a:lnTo>
                          <a:pt x="13906" y="0"/>
                        </a:lnTo>
                      </a:path>
                    </a:pathLst>
                  </a:custGeom>
                  <a:ln w="4941" cap="rnd">
                    <a:solidFill>
                      <a:srgbClr val="000000"/>
                    </a:solidFill>
                    <a:prstDash val="solid"/>
                    <a:round/>
                  </a:ln>
                </p:spPr>
                <p:txBody>
                  <a:bodyPr rtlCol="0" anchor="ctr"/>
                  <a:lstStyle/>
                  <a:p>
                    <a:endParaRPr lang="zh-CN" altLang="en-US"/>
                  </a:p>
                </p:txBody>
              </p:sp>
              <p:sp>
                <p:nvSpPr>
                  <p:cNvPr id="169" name="任意多边形 51">
                    <a:extLst>
                      <a:ext uri="{FF2B5EF4-FFF2-40B4-BE49-F238E27FC236}">
                        <a16:creationId xmlns:a16="http://schemas.microsoft.com/office/drawing/2014/main" id="{2644A8EE-EBFA-4428-9F48-516A6F25BB57}"/>
                      </a:ext>
                    </a:extLst>
                  </p:cNvPr>
                  <p:cNvSpPr/>
                  <p:nvPr/>
                </p:nvSpPr>
                <p:spPr>
                  <a:xfrm>
                    <a:off x="4515225" y="1743454"/>
                    <a:ext cx="292744" cy="221362"/>
                  </a:xfrm>
                  <a:custGeom>
                    <a:avLst/>
                    <a:gdLst>
                      <a:gd name="connsiteX0" fmla="*/ 188886 w 292744"/>
                      <a:gd name="connsiteY0" fmla="*/ 190311 h 221362"/>
                      <a:gd name="connsiteX1" fmla="*/ 188886 w 292744"/>
                      <a:gd name="connsiteY1" fmla="*/ 190311 h 221362"/>
                      <a:gd name="connsiteX2" fmla="*/ 156215 w 292744"/>
                      <a:gd name="connsiteY2" fmla="*/ 166880 h 221362"/>
                      <a:gd name="connsiteX3" fmla="*/ 146023 w 292744"/>
                      <a:gd name="connsiteY3" fmla="*/ 121731 h 221362"/>
                      <a:gd name="connsiteX4" fmla="*/ 78586 w 292744"/>
                      <a:gd name="connsiteY4" fmla="*/ 130780 h 221362"/>
                      <a:gd name="connsiteX5" fmla="*/ 2482 w 292744"/>
                      <a:gd name="connsiteY5" fmla="*/ 121921 h 221362"/>
                      <a:gd name="connsiteX6" fmla="*/ 120211 w 292744"/>
                      <a:gd name="connsiteY6" fmla="*/ 38959 h 221362"/>
                      <a:gd name="connsiteX7" fmla="*/ 115734 w 292744"/>
                      <a:gd name="connsiteY7" fmla="*/ 15527 h 221362"/>
                      <a:gd name="connsiteX8" fmla="*/ 156882 w 292744"/>
                      <a:gd name="connsiteY8" fmla="*/ 26481 h 221362"/>
                      <a:gd name="connsiteX9" fmla="*/ 172598 w 292744"/>
                      <a:gd name="connsiteY9" fmla="*/ 1 h 221362"/>
                      <a:gd name="connsiteX10" fmla="*/ 196125 w 292744"/>
                      <a:gd name="connsiteY10" fmla="*/ 17908 h 221362"/>
                      <a:gd name="connsiteX11" fmla="*/ 291184 w 292744"/>
                      <a:gd name="connsiteY11" fmla="*/ 122017 h 221362"/>
                      <a:gd name="connsiteX12" fmla="*/ 272039 w 292744"/>
                      <a:gd name="connsiteY12" fmla="*/ 221362 h 221362"/>
                      <a:gd name="connsiteX13" fmla="*/ 207079 w 292744"/>
                      <a:gd name="connsiteY13" fmla="*/ 172880 h 221362"/>
                      <a:gd name="connsiteX14" fmla="*/ 188886 w 292744"/>
                      <a:gd name="connsiteY14" fmla="*/ 190311 h 2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744" h="221362">
                        <a:moveTo>
                          <a:pt x="188886" y="190311"/>
                        </a:moveTo>
                        <a:lnTo>
                          <a:pt x="188886" y="190311"/>
                        </a:lnTo>
                        <a:cubicBezTo>
                          <a:pt x="173646" y="191930"/>
                          <a:pt x="159644" y="181834"/>
                          <a:pt x="156215" y="166880"/>
                        </a:cubicBezTo>
                        <a:lnTo>
                          <a:pt x="146023" y="121731"/>
                        </a:lnTo>
                        <a:cubicBezTo>
                          <a:pt x="146023" y="121731"/>
                          <a:pt x="103732" y="170308"/>
                          <a:pt x="78586" y="130780"/>
                        </a:cubicBezTo>
                        <a:cubicBezTo>
                          <a:pt x="78586" y="130780"/>
                          <a:pt x="15912" y="166022"/>
                          <a:pt x="2482" y="121921"/>
                        </a:cubicBezTo>
                        <a:cubicBezTo>
                          <a:pt x="-10949" y="77821"/>
                          <a:pt x="30390" y="66391"/>
                          <a:pt x="120211" y="38959"/>
                        </a:cubicBezTo>
                        <a:cubicBezTo>
                          <a:pt x="120211" y="38959"/>
                          <a:pt x="102494" y="23623"/>
                          <a:pt x="115734" y="15527"/>
                        </a:cubicBezTo>
                        <a:cubicBezTo>
                          <a:pt x="128974" y="7431"/>
                          <a:pt x="156882" y="26481"/>
                          <a:pt x="156882" y="26481"/>
                        </a:cubicBezTo>
                        <a:cubicBezTo>
                          <a:pt x="156882" y="26481"/>
                          <a:pt x="157263" y="192"/>
                          <a:pt x="172598" y="1"/>
                        </a:cubicBezTo>
                        <a:cubicBezTo>
                          <a:pt x="188029" y="-189"/>
                          <a:pt x="196125" y="17908"/>
                          <a:pt x="196125" y="17908"/>
                        </a:cubicBezTo>
                        <a:cubicBezTo>
                          <a:pt x="196125" y="17908"/>
                          <a:pt x="307091" y="-475"/>
                          <a:pt x="291184" y="122017"/>
                        </a:cubicBezTo>
                        <a:lnTo>
                          <a:pt x="272039" y="221362"/>
                        </a:lnTo>
                        <a:lnTo>
                          <a:pt x="207079" y="172880"/>
                        </a:lnTo>
                        <a:lnTo>
                          <a:pt x="188886" y="190311"/>
                        </a:lnTo>
                        <a:close/>
                      </a:path>
                    </a:pathLst>
                  </a:custGeom>
                  <a:solidFill>
                    <a:srgbClr val="FA584E"/>
                  </a:solidFill>
                  <a:ln w="9525" cap="flat">
                    <a:noFill/>
                    <a:prstDash val="solid"/>
                    <a:miter/>
                  </a:ln>
                </p:spPr>
                <p:txBody>
                  <a:bodyPr rtlCol="0" anchor="ctr"/>
                  <a:lstStyle/>
                  <a:p>
                    <a:endParaRPr lang="zh-CN" altLang="en-US"/>
                  </a:p>
                </p:txBody>
              </p:sp>
              <p:grpSp>
                <p:nvGrpSpPr>
                  <p:cNvPr id="170" name="组合 169">
                    <a:extLst>
                      <a:ext uri="{FF2B5EF4-FFF2-40B4-BE49-F238E27FC236}">
                        <a16:creationId xmlns:a16="http://schemas.microsoft.com/office/drawing/2014/main" id="{563F2F6D-E8D4-412F-86E5-83CC9100C1DF}"/>
                      </a:ext>
                    </a:extLst>
                  </p:cNvPr>
                  <p:cNvGrpSpPr/>
                  <p:nvPr/>
                </p:nvGrpSpPr>
                <p:grpSpPr>
                  <a:xfrm>
                    <a:off x="4696306" y="1892104"/>
                    <a:ext cx="63425" cy="63467"/>
                    <a:chOff x="4696306" y="1892104"/>
                    <a:chExt cx="63425" cy="63467"/>
                  </a:xfrm>
                </p:grpSpPr>
                <p:sp>
                  <p:nvSpPr>
                    <p:cNvPr id="171" name="任意多边形 53">
                      <a:extLst>
                        <a:ext uri="{FF2B5EF4-FFF2-40B4-BE49-F238E27FC236}">
                          <a16:creationId xmlns:a16="http://schemas.microsoft.com/office/drawing/2014/main" id="{633CDE8A-ACF1-4E36-98CF-BEBEDB7C5FBE}"/>
                        </a:ext>
                      </a:extLst>
                    </p:cNvPr>
                    <p:cNvSpPr/>
                    <p:nvPr/>
                  </p:nvSpPr>
                  <p:spPr>
                    <a:xfrm>
                      <a:off x="4696306" y="1892104"/>
                      <a:ext cx="63425" cy="63467"/>
                    </a:xfrm>
                    <a:custGeom>
                      <a:avLst/>
                      <a:gdLst>
                        <a:gd name="connsiteX0" fmla="*/ 59716 w 63425"/>
                        <a:gd name="connsiteY0" fmla="*/ 16896 h 63467"/>
                        <a:gd name="connsiteX1" fmla="*/ 46572 w 63425"/>
                        <a:gd name="connsiteY1" fmla="*/ 59759 h 63467"/>
                        <a:gd name="connsiteX2" fmla="*/ 3709 w 63425"/>
                        <a:gd name="connsiteY2" fmla="*/ 46614 h 63467"/>
                        <a:gd name="connsiteX3" fmla="*/ 16854 w 63425"/>
                        <a:gd name="connsiteY3" fmla="*/ 3752 h 63467"/>
                        <a:gd name="connsiteX4" fmla="*/ 59716 w 63425"/>
                        <a:gd name="connsiteY4" fmla="*/ 16896 h 63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25" h="63467">
                          <a:moveTo>
                            <a:pt x="59716" y="16896"/>
                          </a:moveTo>
                          <a:cubicBezTo>
                            <a:pt x="67908" y="32327"/>
                            <a:pt x="62098" y="51567"/>
                            <a:pt x="46572" y="59759"/>
                          </a:cubicBezTo>
                          <a:cubicBezTo>
                            <a:pt x="31141" y="67950"/>
                            <a:pt x="11901" y="62140"/>
                            <a:pt x="3709" y="46614"/>
                          </a:cubicBezTo>
                          <a:cubicBezTo>
                            <a:pt x="-4482" y="31184"/>
                            <a:pt x="1328" y="11943"/>
                            <a:pt x="16854" y="3752"/>
                          </a:cubicBezTo>
                          <a:cubicBezTo>
                            <a:pt x="32284" y="-4535"/>
                            <a:pt x="51525" y="1370"/>
                            <a:pt x="59716" y="16896"/>
                          </a:cubicBezTo>
                          <a:close/>
                        </a:path>
                      </a:pathLst>
                    </a:custGeom>
                    <a:solidFill>
                      <a:srgbClr val="F1BA9A"/>
                    </a:solidFill>
                    <a:ln w="9525" cap="flat">
                      <a:noFill/>
                      <a:prstDash val="solid"/>
                      <a:miter/>
                    </a:ln>
                  </p:spPr>
                  <p:txBody>
                    <a:bodyPr rtlCol="0" anchor="ctr"/>
                    <a:lstStyle/>
                    <a:p>
                      <a:endParaRPr lang="zh-CN" altLang="en-US"/>
                    </a:p>
                  </p:txBody>
                </p:sp>
                <p:sp>
                  <p:nvSpPr>
                    <p:cNvPr id="172" name="任意多边形 54">
                      <a:extLst>
                        <a:ext uri="{FF2B5EF4-FFF2-40B4-BE49-F238E27FC236}">
                          <a16:creationId xmlns:a16="http://schemas.microsoft.com/office/drawing/2014/main" id="{AE9D776B-34E8-4CEC-B4BC-A520C23B95C7}"/>
                        </a:ext>
                      </a:extLst>
                    </p:cNvPr>
                    <p:cNvSpPr/>
                    <p:nvPr/>
                  </p:nvSpPr>
                  <p:spPr>
                    <a:xfrm>
                      <a:off x="4715838" y="1908619"/>
                      <a:ext cx="13038" cy="27431"/>
                    </a:xfrm>
                    <a:custGeom>
                      <a:avLst/>
                      <a:gdLst>
                        <a:gd name="connsiteX0" fmla="*/ 2751 w 13038"/>
                        <a:gd name="connsiteY0" fmla="*/ 27432 h 27431"/>
                        <a:gd name="connsiteX1" fmla="*/ 13038 w 13038"/>
                        <a:gd name="connsiteY1" fmla="*/ 0 h 27431"/>
                      </a:gdLst>
                      <a:ahLst/>
                      <a:cxnLst>
                        <a:cxn ang="0">
                          <a:pos x="connsiteX0" y="connsiteY0"/>
                        </a:cxn>
                        <a:cxn ang="0">
                          <a:pos x="connsiteX1" y="connsiteY1"/>
                        </a:cxn>
                      </a:cxnLst>
                      <a:rect l="l" t="t" r="r" b="b"/>
                      <a:pathLst>
                        <a:path w="13038" h="27431">
                          <a:moveTo>
                            <a:pt x="2751" y="27432"/>
                          </a:moveTo>
                          <a:cubicBezTo>
                            <a:pt x="2751" y="27432"/>
                            <a:pt x="-8012" y="7144"/>
                            <a:pt x="13038" y="0"/>
                          </a:cubicBezTo>
                        </a:path>
                      </a:pathLst>
                    </a:custGeom>
                    <a:noFill/>
                    <a:ln w="4941" cap="rnd">
                      <a:solidFill>
                        <a:srgbClr val="000000"/>
                      </a:solidFill>
                      <a:prstDash val="solid"/>
                      <a:round/>
                    </a:ln>
                  </p:spPr>
                  <p:txBody>
                    <a:bodyPr rtlCol="0" anchor="ctr"/>
                    <a:lstStyle/>
                    <a:p>
                      <a:endParaRPr lang="zh-CN" altLang="en-US"/>
                    </a:p>
                  </p:txBody>
                </p:sp>
              </p:grpSp>
            </p:grpSp>
            <p:grpSp>
              <p:nvGrpSpPr>
                <p:cNvPr id="139" name="组合 138">
                  <a:extLst>
                    <a:ext uri="{FF2B5EF4-FFF2-40B4-BE49-F238E27FC236}">
                      <a16:creationId xmlns:a16="http://schemas.microsoft.com/office/drawing/2014/main" id="{899697AA-A20C-450C-8089-6504DF41F98B}"/>
                    </a:ext>
                  </a:extLst>
                </p:cNvPr>
                <p:cNvGrpSpPr/>
                <p:nvPr/>
              </p:nvGrpSpPr>
              <p:grpSpPr>
                <a:xfrm>
                  <a:off x="4147756" y="2025956"/>
                  <a:ext cx="942379" cy="529177"/>
                  <a:chOff x="4147756" y="2025956"/>
                  <a:chExt cx="942379" cy="529177"/>
                </a:xfrm>
              </p:grpSpPr>
              <p:sp>
                <p:nvSpPr>
                  <p:cNvPr id="151" name="任意多边形 33">
                    <a:extLst>
                      <a:ext uri="{FF2B5EF4-FFF2-40B4-BE49-F238E27FC236}">
                        <a16:creationId xmlns:a16="http://schemas.microsoft.com/office/drawing/2014/main" id="{152803F0-473A-4CEA-9903-160375C54306}"/>
                      </a:ext>
                    </a:extLst>
                  </p:cNvPr>
                  <p:cNvSpPr/>
                  <p:nvPr/>
                </p:nvSpPr>
                <p:spPr>
                  <a:xfrm>
                    <a:off x="4770119" y="2025956"/>
                    <a:ext cx="320017" cy="529177"/>
                  </a:xfrm>
                  <a:custGeom>
                    <a:avLst/>
                    <a:gdLst>
                      <a:gd name="connsiteX0" fmla="*/ 1 w 320017"/>
                      <a:gd name="connsiteY0" fmla="*/ 76402 h 529177"/>
                      <a:gd name="connsiteX1" fmla="*/ 36386 w 320017"/>
                      <a:gd name="connsiteY1" fmla="*/ 224325 h 529177"/>
                      <a:gd name="connsiteX2" fmla="*/ 59532 w 320017"/>
                      <a:gd name="connsiteY2" fmla="*/ 475309 h 529177"/>
                      <a:gd name="connsiteX3" fmla="*/ 318517 w 320017"/>
                      <a:gd name="connsiteY3" fmla="*/ 529125 h 529177"/>
                      <a:gd name="connsiteX4" fmla="*/ 260700 w 320017"/>
                      <a:gd name="connsiteY4" fmla="*/ 128694 h 529177"/>
                      <a:gd name="connsiteX5" fmla="*/ 75439 w 320017"/>
                      <a:gd name="connsiteY5" fmla="*/ 202 h 529177"/>
                      <a:gd name="connsiteX6" fmla="*/ 1 w 320017"/>
                      <a:gd name="connsiteY6" fmla="*/ 76402 h 52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17" h="529177">
                        <a:moveTo>
                          <a:pt x="1" y="76402"/>
                        </a:moveTo>
                        <a:cubicBezTo>
                          <a:pt x="1" y="76402"/>
                          <a:pt x="-666" y="132695"/>
                          <a:pt x="36386" y="224325"/>
                        </a:cubicBezTo>
                        <a:cubicBezTo>
                          <a:pt x="73438" y="315956"/>
                          <a:pt x="59532" y="475309"/>
                          <a:pt x="59532" y="475309"/>
                        </a:cubicBezTo>
                        <a:cubicBezTo>
                          <a:pt x="59532" y="475309"/>
                          <a:pt x="163164" y="531125"/>
                          <a:pt x="318517" y="529125"/>
                        </a:cubicBezTo>
                        <a:cubicBezTo>
                          <a:pt x="318517" y="529125"/>
                          <a:pt x="334709" y="280999"/>
                          <a:pt x="260700" y="128694"/>
                        </a:cubicBezTo>
                        <a:cubicBezTo>
                          <a:pt x="192977" y="-10752"/>
                          <a:pt x="75439" y="202"/>
                          <a:pt x="75439" y="202"/>
                        </a:cubicBezTo>
                        <a:lnTo>
                          <a:pt x="1" y="76402"/>
                        </a:lnTo>
                        <a:close/>
                      </a:path>
                    </a:pathLst>
                  </a:custGeom>
                  <a:solidFill>
                    <a:srgbClr val="E7E6E6"/>
                  </a:solidFill>
                  <a:ln w="9525" cap="flat">
                    <a:noFill/>
                    <a:prstDash val="solid"/>
                    <a:miter/>
                  </a:ln>
                </p:spPr>
                <p:txBody>
                  <a:bodyPr rtlCol="0" anchor="ctr"/>
                  <a:lstStyle/>
                  <a:p>
                    <a:endParaRPr lang="zh-CN" altLang="en-US"/>
                  </a:p>
                </p:txBody>
              </p:sp>
              <p:grpSp>
                <p:nvGrpSpPr>
                  <p:cNvPr id="152" name="组合 151">
                    <a:extLst>
                      <a:ext uri="{FF2B5EF4-FFF2-40B4-BE49-F238E27FC236}">
                        <a16:creationId xmlns:a16="http://schemas.microsoft.com/office/drawing/2014/main" id="{2DF7540B-8D08-4458-8D22-251D4CD0ADA2}"/>
                      </a:ext>
                    </a:extLst>
                  </p:cNvPr>
                  <p:cNvGrpSpPr/>
                  <p:nvPr/>
                </p:nvGrpSpPr>
                <p:grpSpPr>
                  <a:xfrm>
                    <a:off x="4147756" y="2102167"/>
                    <a:ext cx="756856" cy="331374"/>
                    <a:chOff x="4147756" y="2102167"/>
                    <a:chExt cx="756856" cy="331374"/>
                  </a:xfrm>
                </p:grpSpPr>
                <p:sp>
                  <p:nvSpPr>
                    <p:cNvPr id="153" name="任意多边形 35">
                      <a:extLst>
                        <a:ext uri="{FF2B5EF4-FFF2-40B4-BE49-F238E27FC236}">
                          <a16:creationId xmlns:a16="http://schemas.microsoft.com/office/drawing/2014/main" id="{35B0E244-30A6-48FD-8708-CC4A5A2AA87F}"/>
                        </a:ext>
                      </a:extLst>
                    </p:cNvPr>
                    <p:cNvSpPr/>
                    <p:nvPr/>
                  </p:nvSpPr>
                  <p:spPr>
                    <a:xfrm>
                      <a:off x="4147756" y="2409348"/>
                      <a:ext cx="220694" cy="24193"/>
                    </a:xfrm>
                    <a:custGeom>
                      <a:avLst/>
                      <a:gdLst>
                        <a:gd name="connsiteX0" fmla="*/ 0 w 220694"/>
                        <a:gd name="connsiteY0" fmla="*/ 0 h 24193"/>
                        <a:gd name="connsiteX1" fmla="*/ 220694 w 220694"/>
                        <a:gd name="connsiteY1" fmla="*/ 0 h 24193"/>
                        <a:gd name="connsiteX2" fmla="*/ 220694 w 220694"/>
                        <a:gd name="connsiteY2" fmla="*/ 24193 h 24193"/>
                        <a:gd name="connsiteX3" fmla="*/ 0 w 220694"/>
                        <a:gd name="connsiteY3" fmla="*/ 24193 h 24193"/>
                      </a:gdLst>
                      <a:ahLst/>
                      <a:cxnLst>
                        <a:cxn ang="0">
                          <a:pos x="connsiteX0" y="connsiteY0"/>
                        </a:cxn>
                        <a:cxn ang="0">
                          <a:pos x="connsiteX1" y="connsiteY1"/>
                        </a:cxn>
                        <a:cxn ang="0">
                          <a:pos x="connsiteX2" y="connsiteY2"/>
                        </a:cxn>
                        <a:cxn ang="0">
                          <a:pos x="connsiteX3" y="connsiteY3"/>
                        </a:cxn>
                      </a:cxnLst>
                      <a:rect l="l" t="t" r="r" b="b"/>
                      <a:pathLst>
                        <a:path w="220694" h="24193">
                          <a:moveTo>
                            <a:pt x="0" y="0"/>
                          </a:moveTo>
                          <a:lnTo>
                            <a:pt x="220694" y="0"/>
                          </a:lnTo>
                          <a:lnTo>
                            <a:pt x="220694" y="24193"/>
                          </a:lnTo>
                          <a:lnTo>
                            <a:pt x="0" y="24193"/>
                          </a:lnTo>
                          <a:close/>
                        </a:path>
                      </a:pathLst>
                    </a:custGeom>
                    <a:solidFill>
                      <a:srgbClr val="E7E6E6"/>
                    </a:solidFill>
                    <a:ln w="9525" cap="flat">
                      <a:noFill/>
                      <a:prstDash val="solid"/>
                      <a:miter/>
                    </a:ln>
                  </p:spPr>
                  <p:txBody>
                    <a:bodyPr rtlCol="0" anchor="ctr"/>
                    <a:lstStyle/>
                    <a:p>
                      <a:endParaRPr lang="zh-CN" altLang="en-US"/>
                    </a:p>
                  </p:txBody>
                </p:sp>
                <p:grpSp>
                  <p:nvGrpSpPr>
                    <p:cNvPr id="154" name="组合 153">
                      <a:extLst>
                        <a:ext uri="{FF2B5EF4-FFF2-40B4-BE49-F238E27FC236}">
                          <a16:creationId xmlns:a16="http://schemas.microsoft.com/office/drawing/2014/main" id="{9794CF8A-E5FA-4DEC-8437-27F1D2FE9D5E}"/>
                        </a:ext>
                      </a:extLst>
                    </p:cNvPr>
                    <p:cNvGrpSpPr/>
                    <p:nvPr/>
                  </p:nvGrpSpPr>
                  <p:grpSpPr>
                    <a:xfrm>
                      <a:off x="4187856" y="2102167"/>
                      <a:ext cx="716756" cy="331184"/>
                      <a:chOff x="4187856" y="2102167"/>
                      <a:chExt cx="716756" cy="331184"/>
                    </a:xfrm>
                  </p:grpSpPr>
                  <p:grpSp>
                    <p:nvGrpSpPr>
                      <p:cNvPr id="155" name="组合 154">
                        <a:extLst>
                          <a:ext uri="{FF2B5EF4-FFF2-40B4-BE49-F238E27FC236}">
                            <a16:creationId xmlns:a16="http://schemas.microsoft.com/office/drawing/2014/main" id="{2BC7F17E-C112-4C6C-AA42-3CF008E4D58B}"/>
                          </a:ext>
                        </a:extLst>
                      </p:cNvPr>
                      <p:cNvGrpSpPr/>
                      <p:nvPr/>
                    </p:nvGrpSpPr>
                    <p:grpSpPr>
                      <a:xfrm>
                        <a:off x="4187856" y="2337565"/>
                        <a:ext cx="461391" cy="95786"/>
                        <a:chOff x="4187856" y="2337565"/>
                        <a:chExt cx="461391" cy="95786"/>
                      </a:xfrm>
                      <a:solidFill>
                        <a:srgbClr val="F1BA9A"/>
                      </a:solidFill>
                    </p:grpSpPr>
                    <p:sp>
                      <p:nvSpPr>
                        <p:cNvPr id="159" name="任意多边形 41">
                          <a:extLst>
                            <a:ext uri="{FF2B5EF4-FFF2-40B4-BE49-F238E27FC236}">
                              <a16:creationId xmlns:a16="http://schemas.microsoft.com/office/drawing/2014/main" id="{EEA1143F-D6BA-4E3E-A712-8ED8B5993C88}"/>
                            </a:ext>
                          </a:extLst>
                        </p:cNvPr>
                        <p:cNvSpPr/>
                        <p:nvPr/>
                      </p:nvSpPr>
                      <p:spPr>
                        <a:xfrm>
                          <a:off x="4361021" y="2342006"/>
                          <a:ext cx="288226" cy="91344"/>
                        </a:xfrm>
                        <a:custGeom>
                          <a:avLst/>
                          <a:gdLst>
                            <a:gd name="connsiteX0" fmla="*/ 213455 w 288226"/>
                            <a:gd name="connsiteY0" fmla="*/ 0 h 91344"/>
                            <a:gd name="connsiteX1" fmla="*/ 6858 w 288226"/>
                            <a:gd name="connsiteY1" fmla="*/ 45625 h 91344"/>
                            <a:gd name="connsiteX2" fmla="*/ 0 w 288226"/>
                            <a:gd name="connsiteY2" fmla="*/ 91345 h 91344"/>
                            <a:gd name="connsiteX3" fmla="*/ 288227 w 288226"/>
                            <a:gd name="connsiteY3" fmla="*/ 91345 h 91344"/>
                          </a:gdLst>
                          <a:ahLst/>
                          <a:cxnLst>
                            <a:cxn ang="0">
                              <a:pos x="connsiteX0" y="connsiteY0"/>
                            </a:cxn>
                            <a:cxn ang="0">
                              <a:pos x="connsiteX1" y="connsiteY1"/>
                            </a:cxn>
                            <a:cxn ang="0">
                              <a:pos x="connsiteX2" y="connsiteY2"/>
                            </a:cxn>
                            <a:cxn ang="0">
                              <a:pos x="connsiteX3" y="connsiteY3"/>
                            </a:cxn>
                          </a:cxnLst>
                          <a:rect l="l" t="t" r="r" b="b"/>
                          <a:pathLst>
                            <a:path w="288226" h="91344">
                              <a:moveTo>
                                <a:pt x="213455" y="0"/>
                              </a:moveTo>
                              <a:lnTo>
                                <a:pt x="6858" y="45625"/>
                              </a:lnTo>
                              <a:lnTo>
                                <a:pt x="0" y="91345"/>
                              </a:lnTo>
                              <a:lnTo>
                                <a:pt x="288227" y="91345"/>
                              </a:lnTo>
                              <a:close/>
                            </a:path>
                          </a:pathLst>
                        </a:custGeom>
                        <a:solidFill>
                          <a:srgbClr val="F1BA9A"/>
                        </a:solidFill>
                        <a:ln w="9525" cap="flat">
                          <a:noFill/>
                          <a:prstDash val="solid"/>
                          <a:miter/>
                        </a:ln>
                      </p:spPr>
                      <p:txBody>
                        <a:bodyPr rtlCol="0" anchor="ctr"/>
                        <a:lstStyle/>
                        <a:p>
                          <a:endParaRPr lang="zh-CN" altLang="en-US"/>
                        </a:p>
                      </p:txBody>
                    </p:sp>
                    <p:sp>
                      <p:nvSpPr>
                        <p:cNvPr id="160" name="任意多边形 42">
                          <a:extLst>
                            <a:ext uri="{FF2B5EF4-FFF2-40B4-BE49-F238E27FC236}">
                              <a16:creationId xmlns:a16="http://schemas.microsoft.com/office/drawing/2014/main" id="{DCDEDE85-6F6A-40E1-8A13-A941BC509408}"/>
                            </a:ext>
                          </a:extLst>
                        </p:cNvPr>
                        <p:cNvSpPr/>
                        <p:nvPr/>
                      </p:nvSpPr>
                      <p:spPr>
                        <a:xfrm>
                          <a:off x="4187856" y="2337565"/>
                          <a:ext cx="180022" cy="95786"/>
                        </a:xfrm>
                        <a:custGeom>
                          <a:avLst/>
                          <a:gdLst>
                            <a:gd name="connsiteX0" fmla="*/ 173165 w 180022"/>
                            <a:gd name="connsiteY0" fmla="*/ 95786 h 95786"/>
                            <a:gd name="connsiteX1" fmla="*/ 78867 w 180022"/>
                            <a:gd name="connsiteY1" fmla="*/ 34445 h 95786"/>
                            <a:gd name="connsiteX2" fmla="*/ 13716 w 180022"/>
                            <a:gd name="connsiteY2" fmla="*/ 43589 h 95786"/>
                            <a:gd name="connsiteX3" fmla="*/ 0 w 180022"/>
                            <a:gd name="connsiteY3" fmla="*/ 29873 h 95786"/>
                            <a:gd name="connsiteX4" fmla="*/ 0 w 180022"/>
                            <a:gd name="connsiteY4" fmla="*/ 29873 h 95786"/>
                            <a:gd name="connsiteX5" fmla="*/ 11144 w 180022"/>
                            <a:gd name="connsiteY5" fmla="*/ 16443 h 95786"/>
                            <a:gd name="connsiteX6" fmla="*/ 63246 w 180022"/>
                            <a:gd name="connsiteY6" fmla="*/ 1012 h 95786"/>
                            <a:gd name="connsiteX7" fmla="*/ 83820 w 180022"/>
                            <a:gd name="connsiteY7" fmla="*/ 917 h 95786"/>
                            <a:gd name="connsiteX8" fmla="*/ 180023 w 180022"/>
                            <a:gd name="connsiteY8" fmla="*/ 50257 h 95786"/>
                            <a:gd name="connsiteX9" fmla="*/ 173165 w 180022"/>
                            <a:gd name="connsiteY9" fmla="*/ 95786 h 9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95786">
                              <a:moveTo>
                                <a:pt x="173165" y="95786"/>
                              </a:moveTo>
                              <a:cubicBezTo>
                                <a:pt x="173165" y="95786"/>
                                <a:pt x="96298" y="93976"/>
                                <a:pt x="78867" y="34445"/>
                              </a:cubicBezTo>
                              <a:lnTo>
                                <a:pt x="13716" y="43589"/>
                              </a:lnTo>
                              <a:cubicBezTo>
                                <a:pt x="6096" y="43589"/>
                                <a:pt x="0" y="37493"/>
                                <a:pt x="0" y="29873"/>
                              </a:cubicBezTo>
                              <a:lnTo>
                                <a:pt x="0" y="29873"/>
                              </a:lnTo>
                              <a:cubicBezTo>
                                <a:pt x="0" y="23301"/>
                                <a:pt x="4667" y="17586"/>
                                <a:pt x="11144" y="16443"/>
                              </a:cubicBezTo>
                              <a:lnTo>
                                <a:pt x="63246" y="1012"/>
                              </a:lnTo>
                              <a:cubicBezTo>
                                <a:pt x="70104" y="-321"/>
                                <a:pt x="76962" y="-321"/>
                                <a:pt x="83820" y="917"/>
                              </a:cubicBezTo>
                              <a:cubicBezTo>
                                <a:pt x="100108" y="3870"/>
                                <a:pt x="138684" y="24158"/>
                                <a:pt x="180023" y="50257"/>
                              </a:cubicBezTo>
                              <a:lnTo>
                                <a:pt x="173165" y="95786"/>
                              </a:lnTo>
                              <a:close/>
                            </a:path>
                          </a:pathLst>
                        </a:custGeom>
                        <a:solidFill>
                          <a:srgbClr val="F1BA9A"/>
                        </a:solidFill>
                        <a:ln w="9525" cap="flat">
                          <a:noFill/>
                          <a:prstDash val="solid"/>
                          <a:miter/>
                        </a:ln>
                      </p:spPr>
                      <p:txBody>
                        <a:bodyPr rtlCol="0" anchor="ctr"/>
                        <a:lstStyle/>
                        <a:p>
                          <a:endParaRPr lang="zh-CN" altLang="en-US"/>
                        </a:p>
                      </p:txBody>
                    </p:sp>
                  </p:grpSp>
                  <p:grpSp>
                    <p:nvGrpSpPr>
                      <p:cNvPr id="156" name="组合 155">
                        <a:extLst>
                          <a:ext uri="{FF2B5EF4-FFF2-40B4-BE49-F238E27FC236}">
                            <a16:creationId xmlns:a16="http://schemas.microsoft.com/office/drawing/2014/main" id="{410BE2BE-88F5-4FAD-BAB3-054A9894FDF1}"/>
                          </a:ext>
                        </a:extLst>
                      </p:cNvPr>
                      <p:cNvGrpSpPr/>
                      <p:nvPr/>
                    </p:nvGrpSpPr>
                    <p:grpSpPr>
                      <a:xfrm>
                        <a:off x="4574476" y="2102167"/>
                        <a:ext cx="330136" cy="331184"/>
                        <a:chOff x="4574476" y="2102167"/>
                        <a:chExt cx="330136" cy="331184"/>
                      </a:xfrm>
                      <a:solidFill>
                        <a:srgbClr val="FEFEFF"/>
                      </a:solidFill>
                    </p:grpSpPr>
                    <p:sp>
                      <p:nvSpPr>
                        <p:cNvPr id="157" name="任意多边形 39">
                          <a:extLst>
                            <a:ext uri="{FF2B5EF4-FFF2-40B4-BE49-F238E27FC236}">
                              <a16:creationId xmlns:a16="http://schemas.microsoft.com/office/drawing/2014/main" id="{744CBE03-8294-4644-A595-D38A91584616}"/>
                            </a:ext>
                          </a:extLst>
                        </p:cNvPr>
                        <p:cNvSpPr/>
                        <p:nvPr/>
                      </p:nvSpPr>
                      <p:spPr>
                        <a:xfrm>
                          <a:off x="4574476" y="2102167"/>
                          <a:ext cx="330136" cy="331184"/>
                        </a:xfrm>
                        <a:custGeom>
                          <a:avLst/>
                          <a:gdLst>
                            <a:gd name="connsiteX0" fmla="*/ 208788 w 330136"/>
                            <a:gd name="connsiteY0" fmla="*/ 0 h 331184"/>
                            <a:gd name="connsiteX1" fmla="*/ 0 w 330136"/>
                            <a:gd name="connsiteY1" fmla="*/ 239840 h 331184"/>
                            <a:gd name="connsiteX2" fmla="*/ 74771 w 330136"/>
                            <a:gd name="connsiteY2" fmla="*/ 331184 h 331184"/>
                            <a:gd name="connsiteX3" fmla="*/ 330137 w 330136"/>
                            <a:gd name="connsiteY3" fmla="*/ 130207 h 331184"/>
                          </a:gdLst>
                          <a:ahLst/>
                          <a:cxnLst>
                            <a:cxn ang="0">
                              <a:pos x="connsiteX0" y="connsiteY0"/>
                            </a:cxn>
                            <a:cxn ang="0">
                              <a:pos x="connsiteX1" y="connsiteY1"/>
                            </a:cxn>
                            <a:cxn ang="0">
                              <a:pos x="connsiteX2" y="connsiteY2"/>
                            </a:cxn>
                            <a:cxn ang="0">
                              <a:pos x="connsiteX3" y="connsiteY3"/>
                            </a:cxn>
                          </a:cxnLst>
                          <a:rect l="l" t="t" r="r" b="b"/>
                          <a:pathLst>
                            <a:path w="330136" h="331184">
                              <a:moveTo>
                                <a:pt x="208788" y="0"/>
                              </a:moveTo>
                              <a:lnTo>
                                <a:pt x="0" y="239840"/>
                              </a:lnTo>
                              <a:lnTo>
                                <a:pt x="74771" y="331184"/>
                              </a:lnTo>
                              <a:lnTo>
                                <a:pt x="330137" y="130207"/>
                              </a:lnTo>
                              <a:close/>
                            </a:path>
                          </a:pathLst>
                        </a:custGeom>
                        <a:solidFill>
                          <a:srgbClr val="E7E6E6"/>
                        </a:solidFill>
                        <a:ln w="9525" cap="flat">
                          <a:noFill/>
                          <a:prstDash val="solid"/>
                          <a:miter/>
                        </a:ln>
                      </p:spPr>
                      <p:txBody>
                        <a:bodyPr rtlCol="0" anchor="ctr"/>
                        <a:lstStyle/>
                        <a:p>
                          <a:endParaRPr lang="zh-CN" altLang="en-US"/>
                        </a:p>
                      </p:txBody>
                    </p:sp>
                    <p:sp>
                      <p:nvSpPr>
                        <p:cNvPr id="158" name="任意多边形 40">
                          <a:extLst>
                            <a:ext uri="{FF2B5EF4-FFF2-40B4-BE49-F238E27FC236}">
                              <a16:creationId xmlns:a16="http://schemas.microsoft.com/office/drawing/2014/main" id="{0CC5C064-42C8-4E80-AAC2-B3444C67428E}"/>
                            </a:ext>
                          </a:extLst>
                        </p:cNvPr>
                        <p:cNvSpPr/>
                        <p:nvPr/>
                      </p:nvSpPr>
                      <p:spPr>
                        <a:xfrm>
                          <a:off x="4820602" y="2232374"/>
                          <a:ext cx="84010" cy="66103"/>
                        </a:xfrm>
                        <a:custGeom>
                          <a:avLst/>
                          <a:gdLst>
                            <a:gd name="connsiteX0" fmla="*/ 0 w 84010"/>
                            <a:gd name="connsiteY0" fmla="*/ 66103 h 66103"/>
                            <a:gd name="connsiteX1" fmla="*/ 84010 w 84010"/>
                            <a:gd name="connsiteY1" fmla="*/ 0 h 66103"/>
                          </a:gdLst>
                          <a:ahLst/>
                          <a:cxnLst>
                            <a:cxn ang="0">
                              <a:pos x="connsiteX0" y="connsiteY0"/>
                            </a:cxn>
                            <a:cxn ang="0">
                              <a:pos x="connsiteX1" y="connsiteY1"/>
                            </a:cxn>
                          </a:cxnLst>
                          <a:rect l="l" t="t" r="r" b="b"/>
                          <a:pathLst>
                            <a:path w="84010" h="66103">
                              <a:moveTo>
                                <a:pt x="0" y="66103"/>
                              </a:moveTo>
                              <a:lnTo>
                                <a:pt x="84010" y="0"/>
                              </a:lnTo>
                            </a:path>
                          </a:pathLst>
                        </a:custGeom>
                        <a:ln w="7419" cap="flat">
                          <a:solidFill>
                            <a:srgbClr val="EBEFF2"/>
                          </a:solidFill>
                          <a:prstDash val="solid"/>
                          <a:miter/>
                        </a:ln>
                      </p:spPr>
                      <p:txBody>
                        <a:bodyPr rtlCol="0" anchor="ctr"/>
                        <a:lstStyle/>
                        <a:p>
                          <a:endParaRPr lang="zh-CN" altLang="en-US"/>
                        </a:p>
                      </p:txBody>
                    </p:sp>
                  </p:grpSp>
                </p:grpSp>
              </p:grpSp>
            </p:grpSp>
            <p:grpSp>
              <p:nvGrpSpPr>
                <p:cNvPr id="140" name="组合 139">
                  <a:extLst>
                    <a:ext uri="{FF2B5EF4-FFF2-40B4-BE49-F238E27FC236}">
                      <a16:creationId xmlns:a16="http://schemas.microsoft.com/office/drawing/2014/main" id="{76C6EDCD-41D4-46B3-9E5F-D27658B974F2}"/>
                    </a:ext>
                  </a:extLst>
                </p:cNvPr>
                <p:cNvGrpSpPr/>
                <p:nvPr/>
              </p:nvGrpSpPr>
              <p:grpSpPr>
                <a:xfrm>
                  <a:off x="4441285" y="2501264"/>
                  <a:ext cx="647457" cy="687514"/>
                  <a:chOff x="4441285" y="2501264"/>
                  <a:chExt cx="647457" cy="687514"/>
                </a:xfrm>
              </p:grpSpPr>
              <p:grpSp>
                <p:nvGrpSpPr>
                  <p:cNvPr id="141" name="组合 140">
                    <a:extLst>
                      <a:ext uri="{FF2B5EF4-FFF2-40B4-BE49-F238E27FC236}">
                        <a16:creationId xmlns:a16="http://schemas.microsoft.com/office/drawing/2014/main" id="{398729C9-BFF4-4BB1-AA5C-4D4CD8F3F847}"/>
                      </a:ext>
                    </a:extLst>
                  </p:cNvPr>
                  <p:cNvGrpSpPr/>
                  <p:nvPr/>
                </p:nvGrpSpPr>
                <p:grpSpPr>
                  <a:xfrm>
                    <a:off x="4441285" y="2555260"/>
                    <a:ext cx="334549" cy="633519"/>
                    <a:chOff x="4441285" y="2555260"/>
                    <a:chExt cx="334549" cy="633519"/>
                  </a:xfrm>
                </p:grpSpPr>
                <p:grpSp>
                  <p:nvGrpSpPr>
                    <p:cNvPr id="145" name="组合 144">
                      <a:extLst>
                        <a:ext uri="{FF2B5EF4-FFF2-40B4-BE49-F238E27FC236}">
                          <a16:creationId xmlns:a16="http://schemas.microsoft.com/office/drawing/2014/main" id="{C67C458A-8C00-43AE-95E2-28A11EE7E2CE}"/>
                        </a:ext>
                      </a:extLst>
                    </p:cNvPr>
                    <p:cNvGrpSpPr/>
                    <p:nvPr/>
                  </p:nvGrpSpPr>
                  <p:grpSpPr>
                    <a:xfrm>
                      <a:off x="4501229" y="2931604"/>
                      <a:ext cx="274605" cy="257175"/>
                      <a:chOff x="4501229" y="2931604"/>
                      <a:chExt cx="274605" cy="257175"/>
                    </a:xfrm>
                  </p:grpSpPr>
                  <p:sp>
                    <p:nvSpPr>
                      <p:cNvPr id="147" name="任意多边形 29">
                        <a:extLst>
                          <a:ext uri="{FF2B5EF4-FFF2-40B4-BE49-F238E27FC236}">
                            <a16:creationId xmlns:a16="http://schemas.microsoft.com/office/drawing/2014/main" id="{BEF4B6B2-0774-4CD7-B9E6-9A36615DD1ED}"/>
                          </a:ext>
                        </a:extLst>
                      </p:cNvPr>
                      <p:cNvSpPr/>
                      <p:nvPr/>
                    </p:nvSpPr>
                    <p:spPr>
                      <a:xfrm>
                        <a:off x="4582858" y="2931604"/>
                        <a:ext cx="153828" cy="157638"/>
                      </a:xfrm>
                      <a:custGeom>
                        <a:avLst/>
                        <a:gdLst>
                          <a:gd name="connsiteX0" fmla="*/ 0 w 153828"/>
                          <a:gd name="connsiteY0" fmla="*/ 20288 h 157638"/>
                          <a:gd name="connsiteX1" fmla="*/ 68008 w 153828"/>
                          <a:gd name="connsiteY1" fmla="*/ 157639 h 157638"/>
                          <a:gd name="connsiteX2" fmla="*/ 153829 w 153828"/>
                          <a:gd name="connsiteY2" fmla="*/ 152019 h 157638"/>
                          <a:gd name="connsiteX3" fmla="*/ 97822 w 153828"/>
                          <a:gd name="connsiteY3" fmla="*/ 0 h 157638"/>
                        </a:gdLst>
                        <a:ahLst/>
                        <a:cxnLst>
                          <a:cxn ang="0">
                            <a:pos x="connsiteX0" y="connsiteY0"/>
                          </a:cxn>
                          <a:cxn ang="0">
                            <a:pos x="connsiteX1" y="connsiteY1"/>
                          </a:cxn>
                          <a:cxn ang="0">
                            <a:pos x="connsiteX2" y="connsiteY2"/>
                          </a:cxn>
                          <a:cxn ang="0">
                            <a:pos x="connsiteX3" y="connsiteY3"/>
                          </a:cxn>
                        </a:cxnLst>
                        <a:rect l="l" t="t" r="r" b="b"/>
                        <a:pathLst>
                          <a:path w="153828" h="157638">
                            <a:moveTo>
                              <a:pt x="0" y="20288"/>
                            </a:moveTo>
                            <a:lnTo>
                              <a:pt x="68008" y="157639"/>
                            </a:lnTo>
                            <a:lnTo>
                              <a:pt x="153829" y="152019"/>
                            </a:lnTo>
                            <a:lnTo>
                              <a:pt x="97822" y="0"/>
                            </a:lnTo>
                            <a:close/>
                          </a:path>
                        </a:pathLst>
                      </a:custGeom>
                      <a:solidFill>
                        <a:srgbClr val="F1BA9A"/>
                      </a:solidFill>
                      <a:ln w="9525" cap="flat">
                        <a:noFill/>
                        <a:prstDash val="solid"/>
                        <a:miter/>
                      </a:ln>
                    </p:spPr>
                    <p:txBody>
                      <a:bodyPr rtlCol="0" anchor="ctr"/>
                      <a:lstStyle/>
                      <a:p>
                        <a:endParaRPr lang="zh-CN" altLang="en-US"/>
                      </a:p>
                    </p:txBody>
                  </p:sp>
                  <p:grpSp>
                    <p:nvGrpSpPr>
                      <p:cNvPr id="148" name="组合 147">
                        <a:extLst>
                          <a:ext uri="{FF2B5EF4-FFF2-40B4-BE49-F238E27FC236}">
                            <a16:creationId xmlns:a16="http://schemas.microsoft.com/office/drawing/2014/main" id="{8CC26B00-9715-4AAE-A9E1-DD8601868D57}"/>
                          </a:ext>
                        </a:extLst>
                      </p:cNvPr>
                      <p:cNvGrpSpPr/>
                      <p:nvPr/>
                    </p:nvGrpSpPr>
                    <p:grpSpPr>
                      <a:xfrm>
                        <a:off x="4501229" y="3067430"/>
                        <a:ext cx="274605" cy="121348"/>
                        <a:chOff x="4501229" y="3067430"/>
                        <a:chExt cx="274605" cy="121348"/>
                      </a:xfrm>
                    </p:grpSpPr>
                    <p:sp>
                      <p:nvSpPr>
                        <p:cNvPr id="149" name="任意多边形 31">
                          <a:extLst>
                            <a:ext uri="{FF2B5EF4-FFF2-40B4-BE49-F238E27FC236}">
                              <a16:creationId xmlns:a16="http://schemas.microsoft.com/office/drawing/2014/main" id="{A764EE51-2D1D-4063-B6D0-20AE5C77CB37}"/>
                            </a:ext>
                          </a:extLst>
                        </p:cNvPr>
                        <p:cNvSpPr/>
                        <p:nvPr/>
                      </p:nvSpPr>
                      <p:spPr>
                        <a:xfrm>
                          <a:off x="4503705" y="3067430"/>
                          <a:ext cx="267176" cy="94773"/>
                        </a:xfrm>
                        <a:custGeom>
                          <a:avLst/>
                          <a:gdLst>
                            <a:gd name="connsiteX0" fmla="*/ 134779 w 267176"/>
                            <a:gd name="connsiteY0" fmla="*/ 3334 h 94773"/>
                            <a:gd name="connsiteX1" fmla="*/ 11812 w 267176"/>
                            <a:gd name="connsiteY1" fmla="*/ 69628 h 94773"/>
                            <a:gd name="connsiteX2" fmla="*/ 667 w 267176"/>
                            <a:gd name="connsiteY2" fmla="*/ 94774 h 94773"/>
                            <a:gd name="connsiteX3" fmla="*/ 667 w 267176"/>
                            <a:gd name="connsiteY3" fmla="*/ 94774 h 94773"/>
                            <a:gd name="connsiteX4" fmla="*/ 267177 w 267176"/>
                            <a:gd name="connsiteY4" fmla="*/ 89440 h 94773"/>
                            <a:gd name="connsiteX5" fmla="*/ 236316 w 267176"/>
                            <a:gd name="connsiteY5" fmla="*/ 0 h 94773"/>
                            <a:gd name="connsiteX6" fmla="*/ 134779 w 267176"/>
                            <a:gd name="connsiteY6" fmla="*/ 3334 h 9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76" h="94773">
                              <a:moveTo>
                                <a:pt x="134779" y="3334"/>
                              </a:moveTo>
                              <a:lnTo>
                                <a:pt x="11812" y="69628"/>
                              </a:lnTo>
                              <a:cubicBezTo>
                                <a:pt x="2763" y="74390"/>
                                <a:pt x="-1809" y="84773"/>
                                <a:pt x="667" y="94774"/>
                              </a:cubicBezTo>
                              <a:lnTo>
                                <a:pt x="667" y="94774"/>
                              </a:lnTo>
                              <a:lnTo>
                                <a:pt x="267177" y="89440"/>
                              </a:lnTo>
                              <a:lnTo>
                                <a:pt x="236316" y="0"/>
                              </a:lnTo>
                              <a:lnTo>
                                <a:pt x="134779" y="3334"/>
                              </a:lnTo>
                              <a:close/>
                            </a:path>
                          </a:pathLst>
                        </a:custGeom>
                        <a:solidFill>
                          <a:srgbClr val="000103"/>
                        </a:solidFill>
                        <a:ln w="9525" cap="flat">
                          <a:noFill/>
                          <a:prstDash val="solid"/>
                          <a:miter/>
                        </a:ln>
                      </p:spPr>
                      <p:txBody>
                        <a:bodyPr rtlCol="0" anchor="ctr"/>
                        <a:lstStyle/>
                        <a:p>
                          <a:endParaRPr lang="zh-CN" altLang="en-US"/>
                        </a:p>
                      </p:txBody>
                    </p:sp>
                    <p:sp>
                      <p:nvSpPr>
                        <p:cNvPr id="150" name="任意多边形 32">
                          <a:extLst>
                            <a:ext uri="{FF2B5EF4-FFF2-40B4-BE49-F238E27FC236}">
                              <a16:creationId xmlns:a16="http://schemas.microsoft.com/office/drawing/2014/main" id="{7AF89200-7872-4C72-A5DB-CBBD8628D156}"/>
                            </a:ext>
                          </a:extLst>
                        </p:cNvPr>
                        <p:cNvSpPr/>
                        <p:nvPr/>
                      </p:nvSpPr>
                      <p:spPr>
                        <a:xfrm>
                          <a:off x="4501229" y="3156680"/>
                          <a:ext cx="274605" cy="32099"/>
                        </a:xfrm>
                        <a:custGeom>
                          <a:avLst/>
                          <a:gdLst>
                            <a:gd name="connsiteX0" fmla="*/ 274606 w 274605"/>
                            <a:gd name="connsiteY0" fmla="*/ 26575 h 32099"/>
                            <a:gd name="connsiteX1" fmla="*/ 571 w 274605"/>
                            <a:gd name="connsiteY1" fmla="*/ 32099 h 32099"/>
                            <a:gd name="connsiteX2" fmla="*/ 0 w 274605"/>
                            <a:gd name="connsiteY2" fmla="*/ 5525 h 32099"/>
                            <a:gd name="connsiteX3" fmla="*/ 273939 w 274605"/>
                            <a:gd name="connsiteY3" fmla="*/ 0 h 32099"/>
                          </a:gdLst>
                          <a:ahLst/>
                          <a:cxnLst>
                            <a:cxn ang="0">
                              <a:pos x="connsiteX0" y="connsiteY0"/>
                            </a:cxn>
                            <a:cxn ang="0">
                              <a:pos x="connsiteX1" y="connsiteY1"/>
                            </a:cxn>
                            <a:cxn ang="0">
                              <a:pos x="connsiteX2" y="connsiteY2"/>
                            </a:cxn>
                            <a:cxn ang="0">
                              <a:pos x="connsiteX3" y="connsiteY3"/>
                            </a:cxn>
                          </a:cxnLst>
                          <a:rect l="l" t="t" r="r" b="b"/>
                          <a:pathLst>
                            <a:path w="274605" h="32099">
                              <a:moveTo>
                                <a:pt x="274606" y="26575"/>
                              </a:moveTo>
                              <a:lnTo>
                                <a:pt x="571" y="32099"/>
                              </a:lnTo>
                              <a:lnTo>
                                <a:pt x="0" y="5525"/>
                              </a:lnTo>
                              <a:lnTo>
                                <a:pt x="273939" y="0"/>
                              </a:lnTo>
                              <a:close/>
                            </a:path>
                          </a:pathLst>
                        </a:custGeom>
                        <a:solidFill>
                          <a:srgbClr val="E7E6E6"/>
                        </a:solidFill>
                        <a:ln w="9525" cap="flat">
                          <a:noFill/>
                          <a:prstDash val="solid"/>
                          <a:miter/>
                        </a:ln>
                      </p:spPr>
                      <p:txBody>
                        <a:bodyPr rtlCol="0" anchor="ctr"/>
                        <a:lstStyle/>
                        <a:p>
                          <a:endParaRPr lang="zh-CN" altLang="en-US"/>
                        </a:p>
                      </p:txBody>
                    </p:sp>
                  </p:grpSp>
                </p:grpSp>
                <p:sp>
                  <p:nvSpPr>
                    <p:cNvPr id="146" name="任意多边形 28">
                      <a:extLst>
                        <a:ext uri="{FF2B5EF4-FFF2-40B4-BE49-F238E27FC236}">
                          <a16:creationId xmlns:a16="http://schemas.microsoft.com/office/drawing/2014/main" id="{B3CF4358-288E-4A35-84C3-8B992F93F12C}"/>
                        </a:ext>
                      </a:extLst>
                    </p:cNvPr>
                    <p:cNvSpPr/>
                    <p:nvPr/>
                  </p:nvSpPr>
                  <p:spPr>
                    <a:xfrm>
                      <a:off x="4441285" y="2555260"/>
                      <a:ext cx="280447" cy="479119"/>
                    </a:xfrm>
                    <a:custGeom>
                      <a:avLst/>
                      <a:gdLst>
                        <a:gd name="connsiteX0" fmla="*/ 133191 w 280447"/>
                        <a:gd name="connsiteY0" fmla="*/ 479119 h 479119"/>
                        <a:gd name="connsiteX1" fmla="*/ 280448 w 280447"/>
                        <a:gd name="connsiteY1" fmla="*/ 450068 h 479119"/>
                        <a:gd name="connsiteX2" fmla="*/ 175864 w 280447"/>
                        <a:gd name="connsiteY2" fmla="*/ 65258 h 479119"/>
                        <a:gd name="connsiteX3" fmla="*/ 60040 w 280447"/>
                        <a:gd name="connsiteY3" fmla="*/ 5060 h 479119"/>
                        <a:gd name="connsiteX4" fmla="*/ 60040 w 280447"/>
                        <a:gd name="connsiteY4" fmla="*/ 5060 h 479119"/>
                        <a:gd name="connsiteX5" fmla="*/ 5366 w 280447"/>
                        <a:gd name="connsiteY5" fmla="*/ 120027 h 479119"/>
                        <a:gd name="connsiteX6" fmla="*/ 133191 w 280447"/>
                        <a:gd name="connsiteY6" fmla="*/ 479119 h 47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447" h="479119">
                          <a:moveTo>
                            <a:pt x="133191" y="479119"/>
                          </a:moveTo>
                          <a:lnTo>
                            <a:pt x="280448" y="450068"/>
                          </a:lnTo>
                          <a:lnTo>
                            <a:pt x="175864" y="65258"/>
                          </a:lnTo>
                          <a:cubicBezTo>
                            <a:pt x="161766" y="15537"/>
                            <a:pt x="108712" y="-11990"/>
                            <a:pt x="60040" y="5060"/>
                          </a:cubicBezTo>
                          <a:lnTo>
                            <a:pt x="60040" y="5060"/>
                          </a:lnTo>
                          <a:cubicBezTo>
                            <a:pt x="12986" y="21538"/>
                            <a:pt x="-11589" y="73164"/>
                            <a:pt x="5366" y="120027"/>
                          </a:cubicBezTo>
                          <a:lnTo>
                            <a:pt x="133191" y="479119"/>
                          </a:lnTo>
                          <a:close/>
                        </a:path>
                      </a:pathLst>
                    </a:custGeom>
                    <a:solidFill>
                      <a:srgbClr val="746256"/>
                    </a:solidFill>
                    <a:ln w="9525" cap="flat">
                      <a:noFill/>
                      <a:prstDash val="solid"/>
                      <a:miter/>
                    </a:ln>
                  </p:spPr>
                  <p:txBody>
                    <a:bodyPr rtlCol="0" anchor="ctr"/>
                    <a:lstStyle/>
                    <a:p>
                      <a:endParaRPr lang="zh-CN" altLang="en-US"/>
                    </a:p>
                  </p:txBody>
                </p:sp>
              </p:grpSp>
              <p:grpSp>
                <p:nvGrpSpPr>
                  <p:cNvPr id="142" name="组合 141">
                    <a:extLst>
                      <a:ext uri="{FF2B5EF4-FFF2-40B4-BE49-F238E27FC236}">
                        <a16:creationId xmlns:a16="http://schemas.microsoft.com/office/drawing/2014/main" id="{3EF1939B-91C5-4D03-801A-954326E96F0D}"/>
                      </a:ext>
                    </a:extLst>
                  </p:cNvPr>
                  <p:cNvGrpSpPr/>
                  <p:nvPr/>
                </p:nvGrpSpPr>
                <p:grpSpPr>
                  <a:xfrm>
                    <a:off x="4499548" y="2501264"/>
                    <a:ext cx="589193" cy="197929"/>
                    <a:chOff x="4499548" y="2501264"/>
                    <a:chExt cx="589193" cy="197929"/>
                  </a:xfrm>
                  <a:solidFill>
                    <a:srgbClr val="746256"/>
                  </a:solidFill>
                </p:grpSpPr>
                <p:sp>
                  <p:nvSpPr>
                    <p:cNvPr id="143" name="任意多边形 25">
                      <a:extLst>
                        <a:ext uri="{FF2B5EF4-FFF2-40B4-BE49-F238E27FC236}">
                          <a16:creationId xmlns:a16="http://schemas.microsoft.com/office/drawing/2014/main" id="{16C37512-DA76-42FB-9A0C-8155C3027099}"/>
                        </a:ext>
                      </a:extLst>
                    </p:cNvPr>
                    <p:cNvSpPr/>
                    <p:nvPr/>
                  </p:nvSpPr>
                  <p:spPr>
                    <a:xfrm>
                      <a:off x="4499548" y="2501264"/>
                      <a:ext cx="589193" cy="197929"/>
                    </a:xfrm>
                    <a:custGeom>
                      <a:avLst/>
                      <a:gdLst>
                        <a:gd name="connsiteX0" fmla="*/ 330103 w 589193"/>
                        <a:gd name="connsiteY0" fmla="*/ 0 h 197929"/>
                        <a:gd name="connsiteX1" fmla="*/ 12253 w 589193"/>
                        <a:gd name="connsiteY1" fmla="*/ 55912 h 197929"/>
                        <a:gd name="connsiteX2" fmla="*/ 8253 w 589193"/>
                        <a:gd name="connsiteY2" fmla="*/ 126302 h 197929"/>
                        <a:gd name="connsiteX3" fmla="*/ 43209 w 589193"/>
                        <a:gd name="connsiteY3" fmla="*/ 170878 h 197929"/>
                        <a:gd name="connsiteX4" fmla="*/ 78357 w 589193"/>
                        <a:gd name="connsiteY4" fmla="*/ 197930 h 197929"/>
                        <a:gd name="connsiteX5" fmla="*/ 468215 w 589193"/>
                        <a:gd name="connsiteY5" fmla="*/ 188023 h 197929"/>
                        <a:gd name="connsiteX6" fmla="*/ 589183 w 589193"/>
                        <a:gd name="connsiteY6" fmla="*/ 53721 h 197929"/>
                        <a:gd name="connsiteX7" fmla="*/ 330103 w 589193"/>
                        <a:gd name="connsiteY7" fmla="*/ 0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193" h="197929">
                          <a:moveTo>
                            <a:pt x="330103" y="0"/>
                          </a:moveTo>
                          <a:lnTo>
                            <a:pt x="12253" y="55912"/>
                          </a:lnTo>
                          <a:cubicBezTo>
                            <a:pt x="12253" y="55912"/>
                            <a:pt x="-12417" y="100013"/>
                            <a:pt x="8253" y="126302"/>
                          </a:cubicBezTo>
                          <a:lnTo>
                            <a:pt x="43209" y="170878"/>
                          </a:lnTo>
                          <a:cubicBezTo>
                            <a:pt x="51687" y="181642"/>
                            <a:pt x="64641" y="197930"/>
                            <a:pt x="78357" y="197930"/>
                          </a:cubicBezTo>
                          <a:lnTo>
                            <a:pt x="468215" y="188023"/>
                          </a:lnTo>
                          <a:cubicBezTo>
                            <a:pt x="468215" y="188023"/>
                            <a:pt x="590516" y="200025"/>
                            <a:pt x="589183" y="53721"/>
                          </a:cubicBezTo>
                          <a:lnTo>
                            <a:pt x="330103" y="0"/>
                          </a:lnTo>
                          <a:close/>
                        </a:path>
                      </a:pathLst>
                    </a:custGeom>
                    <a:solidFill>
                      <a:srgbClr val="746256"/>
                    </a:solidFill>
                    <a:ln w="9525" cap="flat">
                      <a:noFill/>
                      <a:prstDash val="solid"/>
                      <a:miter/>
                    </a:ln>
                  </p:spPr>
                  <p:txBody>
                    <a:bodyPr rtlCol="0" anchor="ctr"/>
                    <a:lstStyle/>
                    <a:p>
                      <a:endParaRPr lang="zh-CN" altLang="en-US"/>
                    </a:p>
                  </p:txBody>
                </p:sp>
                <p:sp>
                  <p:nvSpPr>
                    <p:cNvPr id="144" name="任意多边形 26">
                      <a:extLst>
                        <a:ext uri="{FF2B5EF4-FFF2-40B4-BE49-F238E27FC236}">
                          <a16:creationId xmlns:a16="http://schemas.microsoft.com/office/drawing/2014/main" id="{5C9C1DE1-6B63-4628-9006-DF7ABBE9F06B}"/>
                        </a:ext>
                      </a:extLst>
                    </p:cNvPr>
                    <p:cNvSpPr/>
                    <p:nvPr/>
                  </p:nvSpPr>
                  <p:spPr>
                    <a:xfrm>
                      <a:off x="4598003" y="2662904"/>
                      <a:ext cx="39433" cy="32385"/>
                    </a:xfrm>
                    <a:custGeom>
                      <a:avLst/>
                      <a:gdLst>
                        <a:gd name="connsiteX0" fmla="*/ 39433 w 39433"/>
                        <a:gd name="connsiteY0" fmla="*/ 32385 h 32385"/>
                        <a:gd name="connsiteX1" fmla="*/ 0 w 39433"/>
                        <a:gd name="connsiteY1" fmla="*/ 0 h 32385"/>
                      </a:gdLst>
                      <a:ahLst/>
                      <a:cxnLst>
                        <a:cxn ang="0">
                          <a:pos x="connsiteX0" y="connsiteY0"/>
                        </a:cxn>
                        <a:cxn ang="0">
                          <a:pos x="connsiteX1" y="connsiteY1"/>
                        </a:cxn>
                      </a:cxnLst>
                      <a:rect l="l" t="t" r="r" b="b"/>
                      <a:pathLst>
                        <a:path w="39433" h="32385">
                          <a:moveTo>
                            <a:pt x="39433" y="32385"/>
                          </a:moveTo>
                          <a:lnTo>
                            <a:pt x="0" y="0"/>
                          </a:lnTo>
                        </a:path>
                      </a:pathLst>
                    </a:custGeom>
                    <a:ln w="7419" cap="flat">
                      <a:solidFill>
                        <a:srgbClr val="5B493D"/>
                      </a:solidFill>
                      <a:prstDash val="solid"/>
                      <a:miter/>
                    </a:ln>
                  </p:spPr>
                  <p:txBody>
                    <a:bodyPr rtlCol="0" anchor="ctr"/>
                    <a:lstStyle/>
                    <a:p>
                      <a:endParaRPr lang="zh-CN" altLang="en-US"/>
                    </a:p>
                  </p:txBody>
                </p:sp>
              </p:grpSp>
            </p:grpSp>
          </p:grpSp>
        </p:grpSp>
        <p:grpSp>
          <p:nvGrpSpPr>
            <p:cNvPr id="122" name="组合 121">
              <a:extLst>
                <a:ext uri="{FF2B5EF4-FFF2-40B4-BE49-F238E27FC236}">
                  <a16:creationId xmlns:a16="http://schemas.microsoft.com/office/drawing/2014/main" id="{813BD964-3810-4CD5-AF84-9EAFA371B3CC}"/>
                </a:ext>
              </a:extLst>
            </p:cNvPr>
            <p:cNvGrpSpPr/>
            <p:nvPr/>
          </p:nvGrpSpPr>
          <p:grpSpPr>
            <a:xfrm>
              <a:off x="3391550" y="2017512"/>
              <a:ext cx="5196638" cy="3367585"/>
              <a:chOff x="3328797" y="1690158"/>
              <a:chExt cx="2312574" cy="1498620"/>
            </a:xfrm>
          </p:grpSpPr>
          <p:grpSp>
            <p:nvGrpSpPr>
              <p:cNvPr id="123" name="组合 122">
                <a:extLst>
                  <a:ext uri="{FF2B5EF4-FFF2-40B4-BE49-F238E27FC236}">
                    <a16:creationId xmlns:a16="http://schemas.microsoft.com/office/drawing/2014/main" id="{BDA23C8F-ACD2-4023-B148-90132568D3F3}"/>
                  </a:ext>
                </a:extLst>
              </p:cNvPr>
              <p:cNvGrpSpPr/>
              <p:nvPr/>
            </p:nvGrpSpPr>
            <p:grpSpPr>
              <a:xfrm>
                <a:off x="3851814" y="1690158"/>
                <a:ext cx="290802" cy="743097"/>
                <a:chOff x="3851814" y="1690158"/>
                <a:chExt cx="290802" cy="743097"/>
              </a:xfrm>
            </p:grpSpPr>
            <p:grpSp>
              <p:nvGrpSpPr>
                <p:cNvPr id="130" name="组合 129">
                  <a:extLst>
                    <a:ext uri="{FF2B5EF4-FFF2-40B4-BE49-F238E27FC236}">
                      <a16:creationId xmlns:a16="http://schemas.microsoft.com/office/drawing/2014/main" id="{3098568D-3C7F-4F32-87DB-A9F5AA277021}"/>
                    </a:ext>
                  </a:extLst>
                </p:cNvPr>
                <p:cNvGrpSpPr/>
                <p:nvPr/>
              </p:nvGrpSpPr>
              <p:grpSpPr>
                <a:xfrm>
                  <a:off x="3851814" y="2003488"/>
                  <a:ext cx="240887" cy="429768"/>
                  <a:chOff x="3851814" y="2003488"/>
                  <a:chExt cx="240887" cy="429768"/>
                </a:xfrm>
                <a:solidFill>
                  <a:srgbClr val="FEFEFF"/>
                </a:solidFill>
              </p:grpSpPr>
              <p:sp>
                <p:nvSpPr>
                  <p:cNvPr id="134" name="任意多边形 16">
                    <a:extLst>
                      <a:ext uri="{FF2B5EF4-FFF2-40B4-BE49-F238E27FC236}">
                        <a16:creationId xmlns:a16="http://schemas.microsoft.com/office/drawing/2014/main" id="{27382347-1598-4962-8F61-23470F269C8D}"/>
                      </a:ext>
                    </a:extLst>
                  </p:cNvPr>
                  <p:cNvSpPr/>
                  <p:nvPr/>
                </p:nvSpPr>
                <p:spPr>
                  <a:xfrm>
                    <a:off x="3956018" y="2003488"/>
                    <a:ext cx="23907" cy="425386"/>
                  </a:xfrm>
                  <a:custGeom>
                    <a:avLst/>
                    <a:gdLst>
                      <a:gd name="connsiteX0" fmla="*/ 0 w 23907"/>
                      <a:gd name="connsiteY0" fmla="*/ 0 h 425386"/>
                      <a:gd name="connsiteX1" fmla="*/ 23908 w 23907"/>
                      <a:gd name="connsiteY1" fmla="*/ 0 h 425386"/>
                      <a:gd name="connsiteX2" fmla="*/ 23908 w 23907"/>
                      <a:gd name="connsiteY2" fmla="*/ 425387 h 425386"/>
                      <a:gd name="connsiteX3" fmla="*/ 0 w 23907"/>
                      <a:gd name="connsiteY3" fmla="*/ 425387 h 425386"/>
                    </a:gdLst>
                    <a:ahLst/>
                    <a:cxnLst>
                      <a:cxn ang="0">
                        <a:pos x="connsiteX0" y="connsiteY0"/>
                      </a:cxn>
                      <a:cxn ang="0">
                        <a:pos x="connsiteX1" y="connsiteY1"/>
                      </a:cxn>
                      <a:cxn ang="0">
                        <a:pos x="connsiteX2" y="connsiteY2"/>
                      </a:cxn>
                      <a:cxn ang="0">
                        <a:pos x="connsiteX3" y="connsiteY3"/>
                      </a:cxn>
                    </a:cxnLst>
                    <a:rect l="l" t="t" r="r" b="b"/>
                    <a:pathLst>
                      <a:path w="23907" h="425386">
                        <a:moveTo>
                          <a:pt x="0" y="0"/>
                        </a:moveTo>
                        <a:lnTo>
                          <a:pt x="23908" y="0"/>
                        </a:lnTo>
                        <a:lnTo>
                          <a:pt x="23908" y="425387"/>
                        </a:lnTo>
                        <a:lnTo>
                          <a:pt x="0" y="425387"/>
                        </a:lnTo>
                        <a:close/>
                      </a:path>
                    </a:pathLst>
                  </a:custGeom>
                  <a:solidFill>
                    <a:srgbClr val="E7E6E6"/>
                  </a:solidFill>
                  <a:ln w="9525" cap="flat">
                    <a:noFill/>
                    <a:prstDash val="solid"/>
                    <a:miter/>
                  </a:ln>
                </p:spPr>
                <p:txBody>
                  <a:bodyPr rtlCol="0" anchor="ctr"/>
                  <a:lstStyle/>
                  <a:p>
                    <a:endParaRPr lang="zh-CN" altLang="en-US"/>
                  </a:p>
                </p:txBody>
              </p:sp>
              <p:sp>
                <p:nvSpPr>
                  <p:cNvPr id="135" name="任意多边形 17">
                    <a:extLst>
                      <a:ext uri="{FF2B5EF4-FFF2-40B4-BE49-F238E27FC236}">
                        <a16:creationId xmlns:a16="http://schemas.microsoft.com/office/drawing/2014/main" id="{4811911C-B4C8-4628-B41E-F61706DD228D}"/>
                      </a:ext>
                    </a:extLst>
                  </p:cNvPr>
                  <p:cNvSpPr/>
                  <p:nvPr/>
                </p:nvSpPr>
                <p:spPr>
                  <a:xfrm>
                    <a:off x="3851814" y="2409348"/>
                    <a:ext cx="240887" cy="23907"/>
                  </a:xfrm>
                  <a:custGeom>
                    <a:avLst/>
                    <a:gdLst>
                      <a:gd name="connsiteX0" fmla="*/ 0 w 240887"/>
                      <a:gd name="connsiteY0" fmla="*/ 0 h 23907"/>
                      <a:gd name="connsiteX1" fmla="*/ 240887 w 240887"/>
                      <a:gd name="connsiteY1" fmla="*/ 0 h 23907"/>
                      <a:gd name="connsiteX2" fmla="*/ 240887 w 240887"/>
                      <a:gd name="connsiteY2" fmla="*/ 23908 h 23907"/>
                      <a:gd name="connsiteX3" fmla="*/ 0 w 240887"/>
                      <a:gd name="connsiteY3" fmla="*/ 23908 h 23907"/>
                    </a:gdLst>
                    <a:ahLst/>
                    <a:cxnLst>
                      <a:cxn ang="0">
                        <a:pos x="connsiteX0" y="connsiteY0"/>
                      </a:cxn>
                      <a:cxn ang="0">
                        <a:pos x="connsiteX1" y="connsiteY1"/>
                      </a:cxn>
                      <a:cxn ang="0">
                        <a:pos x="connsiteX2" y="connsiteY2"/>
                      </a:cxn>
                      <a:cxn ang="0">
                        <a:pos x="connsiteX3" y="connsiteY3"/>
                      </a:cxn>
                    </a:cxnLst>
                    <a:rect l="l" t="t" r="r" b="b"/>
                    <a:pathLst>
                      <a:path w="240887" h="23907">
                        <a:moveTo>
                          <a:pt x="0" y="0"/>
                        </a:moveTo>
                        <a:lnTo>
                          <a:pt x="240887" y="0"/>
                        </a:lnTo>
                        <a:lnTo>
                          <a:pt x="240887" y="23908"/>
                        </a:lnTo>
                        <a:lnTo>
                          <a:pt x="0" y="23908"/>
                        </a:lnTo>
                        <a:close/>
                      </a:path>
                    </a:pathLst>
                  </a:custGeom>
                  <a:solidFill>
                    <a:srgbClr val="E7E6E6"/>
                  </a:solidFill>
                  <a:ln w="9525" cap="flat">
                    <a:noFill/>
                    <a:prstDash val="solid"/>
                    <a:miter/>
                  </a:ln>
                </p:spPr>
                <p:txBody>
                  <a:bodyPr rtlCol="0" anchor="ctr"/>
                  <a:lstStyle/>
                  <a:p>
                    <a:endParaRPr lang="zh-CN" altLang="en-US"/>
                  </a:p>
                </p:txBody>
              </p:sp>
            </p:grpSp>
            <p:sp>
              <p:nvSpPr>
                <p:cNvPr id="131" name="任意多边形 13">
                  <a:extLst>
                    <a:ext uri="{FF2B5EF4-FFF2-40B4-BE49-F238E27FC236}">
                      <a16:creationId xmlns:a16="http://schemas.microsoft.com/office/drawing/2014/main" id="{03867146-9F3F-46A6-B0CA-1CD757C5DE2C}"/>
                    </a:ext>
                  </a:extLst>
                </p:cNvPr>
                <p:cNvSpPr/>
                <p:nvPr/>
              </p:nvSpPr>
              <p:spPr>
                <a:xfrm rot="-1192965">
                  <a:off x="3986583" y="1682020"/>
                  <a:ext cx="56483" cy="595318"/>
                </a:xfrm>
                <a:custGeom>
                  <a:avLst/>
                  <a:gdLst>
                    <a:gd name="connsiteX0" fmla="*/ 0 w 56483"/>
                    <a:gd name="connsiteY0" fmla="*/ 0 h 595318"/>
                    <a:gd name="connsiteX1" fmla="*/ 56484 w 56483"/>
                    <a:gd name="connsiteY1" fmla="*/ 0 h 595318"/>
                    <a:gd name="connsiteX2" fmla="*/ 56484 w 56483"/>
                    <a:gd name="connsiteY2" fmla="*/ 595319 h 595318"/>
                    <a:gd name="connsiteX3" fmla="*/ 0 w 56483"/>
                    <a:gd name="connsiteY3" fmla="*/ 595319 h 595318"/>
                  </a:gdLst>
                  <a:ahLst/>
                  <a:cxnLst>
                    <a:cxn ang="0">
                      <a:pos x="connsiteX0" y="connsiteY0"/>
                    </a:cxn>
                    <a:cxn ang="0">
                      <a:pos x="connsiteX1" y="connsiteY1"/>
                    </a:cxn>
                    <a:cxn ang="0">
                      <a:pos x="connsiteX2" y="connsiteY2"/>
                    </a:cxn>
                    <a:cxn ang="0">
                      <a:pos x="connsiteX3" y="connsiteY3"/>
                    </a:cxn>
                  </a:cxnLst>
                  <a:rect l="l" t="t" r="r" b="b"/>
                  <a:pathLst>
                    <a:path w="56483" h="595318">
                      <a:moveTo>
                        <a:pt x="0" y="0"/>
                      </a:moveTo>
                      <a:lnTo>
                        <a:pt x="56484" y="0"/>
                      </a:lnTo>
                      <a:lnTo>
                        <a:pt x="56484" y="595319"/>
                      </a:lnTo>
                      <a:lnTo>
                        <a:pt x="0" y="595319"/>
                      </a:lnTo>
                      <a:close/>
                    </a:path>
                  </a:pathLst>
                </a:custGeom>
                <a:solidFill>
                  <a:srgbClr val="E7E6E6"/>
                </a:solidFill>
                <a:ln w="9525" cap="flat">
                  <a:noFill/>
                  <a:prstDash val="solid"/>
                  <a:miter/>
                </a:ln>
              </p:spPr>
              <p:txBody>
                <a:bodyPr rtlCol="0" anchor="ctr"/>
                <a:lstStyle/>
                <a:p>
                  <a:endParaRPr lang="zh-CN" altLang="en-US"/>
                </a:p>
              </p:txBody>
            </p:sp>
            <p:sp>
              <p:nvSpPr>
                <p:cNvPr id="132" name="任意多边形 14">
                  <a:extLst>
                    <a:ext uri="{FF2B5EF4-FFF2-40B4-BE49-F238E27FC236}">
                      <a16:creationId xmlns:a16="http://schemas.microsoft.com/office/drawing/2014/main" id="{F2551C9C-584B-4BF5-AC33-75E62E063D8A}"/>
                    </a:ext>
                  </a:extLst>
                </p:cNvPr>
                <p:cNvSpPr/>
                <p:nvPr/>
              </p:nvSpPr>
              <p:spPr>
                <a:xfrm>
                  <a:off x="3936110" y="1913572"/>
                  <a:ext cx="123443" cy="145732"/>
                </a:xfrm>
                <a:custGeom>
                  <a:avLst/>
                  <a:gdLst>
                    <a:gd name="connsiteX0" fmla="*/ 0 w 123443"/>
                    <a:gd name="connsiteY0" fmla="*/ 72771 h 145732"/>
                    <a:gd name="connsiteX1" fmla="*/ 72962 w 123443"/>
                    <a:gd name="connsiteY1" fmla="*/ 145732 h 145732"/>
                    <a:gd name="connsiteX2" fmla="*/ 123444 w 123443"/>
                    <a:gd name="connsiteY2" fmla="*/ 125349 h 145732"/>
                    <a:gd name="connsiteX3" fmla="*/ 67818 w 123443"/>
                    <a:gd name="connsiteY3" fmla="*/ 0 h 145732"/>
                    <a:gd name="connsiteX4" fmla="*/ 0 w 123443"/>
                    <a:gd name="connsiteY4" fmla="*/ 72771 h 145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43" h="145732">
                      <a:moveTo>
                        <a:pt x="0" y="72771"/>
                      </a:moveTo>
                      <a:cubicBezTo>
                        <a:pt x="0" y="113062"/>
                        <a:pt x="32671" y="145732"/>
                        <a:pt x="72962" y="145732"/>
                      </a:cubicBezTo>
                      <a:cubicBezTo>
                        <a:pt x="92583" y="145732"/>
                        <a:pt x="110300" y="137922"/>
                        <a:pt x="123444" y="125349"/>
                      </a:cubicBezTo>
                      <a:cubicBezTo>
                        <a:pt x="107442" y="83248"/>
                        <a:pt x="91440" y="40957"/>
                        <a:pt x="67818" y="0"/>
                      </a:cubicBezTo>
                      <a:cubicBezTo>
                        <a:pt x="29908" y="2762"/>
                        <a:pt x="0" y="34290"/>
                        <a:pt x="0" y="72771"/>
                      </a:cubicBezTo>
                      <a:close/>
                    </a:path>
                  </a:pathLst>
                </a:custGeom>
                <a:solidFill>
                  <a:srgbClr val="E7E6E6"/>
                </a:solidFill>
                <a:ln w="9525" cap="flat">
                  <a:noFill/>
                  <a:prstDash val="solid"/>
                  <a:miter/>
                </a:ln>
              </p:spPr>
              <p:txBody>
                <a:bodyPr rtlCol="0" anchor="ctr"/>
                <a:lstStyle/>
                <a:p>
                  <a:endParaRPr lang="zh-CN" altLang="en-US"/>
                </a:p>
              </p:txBody>
            </p:sp>
            <p:sp>
              <p:nvSpPr>
                <p:cNvPr id="133" name="任意多边形 15">
                  <a:extLst>
                    <a:ext uri="{FF2B5EF4-FFF2-40B4-BE49-F238E27FC236}">
                      <a16:creationId xmlns:a16="http://schemas.microsoft.com/office/drawing/2014/main" id="{91996C97-B19B-49B3-BA96-8ACC25C33E6F}"/>
                    </a:ext>
                  </a:extLst>
                </p:cNvPr>
                <p:cNvSpPr/>
                <p:nvPr/>
              </p:nvSpPr>
              <p:spPr>
                <a:xfrm>
                  <a:off x="3966305" y="1927479"/>
                  <a:ext cx="47625" cy="131860"/>
                </a:xfrm>
                <a:custGeom>
                  <a:avLst/>
                  <a:gdLst>
                    <a:gd name="connsiteX0" fmla="*/ 0 w 47625"/>
                    <a:gd name="connsiteY0" fmla="*/ 0 h 131860"/>
                    <a:gd name="connsiteX1" fmla="*/ 24289 w 47625"/>
                    <a:gd name="connsiteY1" fmla="*/ 129159 h 131860"/>
                    <a:gd name="connsiteX2" fmla="*/ 47625 w 47625"/>
                    <a:gd name="connsiteY2" fmla="*/ 131540 h 131860"/>
                    <a:gd name="connsiteX3" fmla="*/ 0 w 47625"/>
                    <a:gd name="connsiteY3" fmla="*/ 0 h 131860"/>
                  </a:gdLst>
                  <a:ahLst/>
                  <a:cxnLst>
                    <a:cxn ang="0">
                      <a:pos x="connsiteX0" y="connsiteY0"/>
                    </a:cxn>
                    <a:cxn ang="0">
                      <a:pos x="connsiteX1" y="connsiteY1"/>
                    </a:cxn>
                    <a:cxn ang="0">
                      <a:pos x="connsiteX2" y="connsiteY2"/>
                    </a:cxn>
                    <a:cxn ang="0">
                      <a:pos x="connsiteX3" y="connsiteY3"/>
                    </a:cxn>
                  </a:cxnLst>
                  <a:rect l="l" t="t" r="r" b="b"/>
                  <a:pathLst>
                    <a:path w="47625" h="131860">
                      <a:moveTo>
                        <a:pt x="0" y="0"/>
                      </a:moveTo>
                      <a:lnTo>
                        <a:pt x="24289" y="129159"/>
                      </a:lnTo>
                      <a:cubicBezTo>
                        <a:pt x="24289" y="129159"/>
                        <a:pt x="33814" y="132969"/>
                        <a:pt x="47625" y="131540"/>
                      </a:cubicBezTo>
                      <a:lnTo>
                        <a:pt x="0" y="0"/>
                      </a:lnTo>
                      <a:close/>
                    </a:path>
                  </a:pathLst>
                </a:custGeom>
                <a:solidFill>
                  <a:srgbClr val="C6C6C6"/>
                </a:solidFill>
                <a:ln w="9525" cap="flat">
                  <a:noFill/>
                  <a:prstDash val="solid"/>
                  <a:miter/>
                </a:ln>
              </p:spPr>
              <p:txBody>
                <a:bodyPr rtlCol="0" anchor="ctr"/>
                <a:lstStyle/>
                <a:p>
                  <a:endParaRPr lang="zh-CN" altLang="en-US"/>
                </a:p>
              </p:txBody>
            </p:sp>
          </p:grpSp>
          <p:grpSp>
            <p:nvGrpSpPr>
              <p:cNvPr id="124" name="组合 123">
                <a:extLst>
                  <a:ext uri="{FF2B5EF4-FFF2-40B4-BE49-F238E27FC236}">
                    <a16:creationId xmlns:a16="http://schemas.microsoft.com/office/drawing/2014/main" id="{F2A97729-1A03-4905-863E-2E74502B40DD}"/>
                  </a:ext>
                </a:extLst>
              </p:cNvPr>
              <p:cNvGrpSpPr/>
              <p:nvPr/>
            </p:nvGrpSpPr>
            <p:grpSpPr>
              <a:xfrm>
                <a:off x="3328797" y="2433351"/>
                <a:ext cx="2312574" cy="755427"/>
                <a:chOff x="3328797" y="2433351"/>
                <a:chExt cx="2312574" cy="755427"/>
              </a:xfrm>
              <a:solidFill>
                <a:srgbClr val="213033"/>
              </a:solidFill>
            </p:grpSpPr>
            <p:grpSp>
              <p:nvGrpSpPr>
                <p:cNvPr id="125" name="组合 124">
                  <a:extLst>
                    <a:ext uri="{FF2B5EF4-FFF2-40B4-BE49-F238E27FC236}">
                      <a16:creationId xmlns:a16="http://schemas.microsoft.com/office/drawing/2014/main" id="{6E848C36-2C46-4E7E-9368-48C05E25EF5F}"/>
                    </a:ext>
                  </a:extLst>
                </p:cNvPr>
                <p:cNvGrpSpPr/>
                <p:nvPr/>
              </p:nvGrpSpPr>
              <p:grpSpPr>
                <a:xfrm>
                  <a:off x="3668934" y="2433351"/>
                  <a:ext cx="1052798" cy="755427"/>
                  <a:chOff x="3668934" y="2433351"/>
                  <a:chExt cx="1052798" cy="755427"/>
                </a:xfrm>
                <a:solidFill>
                  <a:srgbClr val="213033"/>
                </a:solidFill>
              </p:grpSpPr>
              <p:sp>
                <p:nvSpPr>
                  <p:cNvPr id="127" name="任意多边形 9">
                    <a:extLst>
                      <a:ext uri="{FF2B5EF4-FFF2-40B4-BE49-F238E27FC236}">
                        <a16:creationId xmlns:a16="http://schemas.microsoft.com/office/drawing/2014/main" id="{8C31C90E-C1BD-4904-B997-E76AB5544FB7}"/>
                      </a:ext>
                    </a:extLst>
                  </p:cNvPr>
                  <p:cNvSpPr/>
                  <p:nvPr/>
                </p:nvSpPr>
                <p:spPr>
                  <a:xfrm>
                    <a:off x="3816286" y="2486596"/>
                    <a:ext cx="9525" cy="702183"/>
                  </a:xfrm>
                  <a:custGeom>
                    <a:avLst/>
                    <a:gdLst>
                      <a:gd name="connsiteX0" fmla="*/ 0 w 9525"/>
                      <a:gd name="connsiteY0" fmla="*/ 0 h 702183"/>
                      <a:gd name="connsiteX1" fmla="*/ 0 w 9525"/>
                      <a:gd name="connsiteY1" fmla="*/ 702183 h 702183"/>
                    </a:gdLst>
                    <a:ahLst/>
                    <a:cxnLst>
                      <a:cxn ang="0">
                        <a:pos x="connsiteX0" y="connsiteY0"/>
                      </a:cxn>
                      <a:cxn ang="0">
                        <a:pos x="connsiteX1" y="connsiteY1"/>
                      </a:cxn>
                    </a:cxnLst>
                    <a:rect l="l" t="t" r="r" b="b"/>
                    <a:pathLst>
                      <a:path w="9525" h="702183">
                        <a:moveTo>
                          <a:pt x="0" y="0"/>
                        </a:moveTo>
                        <a:lnTo>
                          <a:pt x="0" y="702183"/>
                        </a:lnTo>
                      </a:path>
                    </a:pathLst>
                  </a:custGeom>
                  <a:ln w="19783" cap="flat">
                    <a:solidFill>
                      <a:schemeClr val="lt2"/>
                    </a:solidFill>
                    <a:prstDash val="solid"/>
                    <a:miter/>
                  </a:ln>
                </p:spPr>
                <p:txBody>
                  <a:bodyPr rtlCol="0" anchor="ctr"/>
                  <a:lstStyle/>
                  <a:p>
                    <a:endParaRPr lang="zh-CN" altLang="en-US"/>
                  </a:p>
                </p:txBody>
              </p:sp>
              <p:sp>
                <p:nvSpPr>
                  <p:cNvPr id="128" name="任意多边形 10">
                    <a:extLst>
                      <a:ext uri="{FF2B5EF4-FFF2-40B4-BE49-F238E27FC236}">
                        <a16:creationId xmlns:a16="http://schemas.microsoft.com/office/drawing/2014/main" id="{F67F2391-57FD-4446-9DB5-B0A46118E875}"/>
                      </a:ext>
                    </a:extLst>
                  </p:cNvPr>
                  <p:cNvSpPr/>
                  <p:nvPr/>
                </p:nvSpPr>
                <p:spPr>
                  <a:xfrm>
                    <a:off x="4542663" y="2486596"/>
                    <a:ext cx="9525" cy="702183"/>
                  </a:xfrm>
                  <a:custGeom>
                    <a:avLst/>
                    <a:gdLst>
                      <a:gd name="connsiteX0" fmla="*/ 0 w 9525"/>
                      <a:gd name="connsiteY0" fmla="*/ 0 h 702183"/>
                      <a:gd name="connsiteX1" fmla="*/ 0 w 9525"/>
                      <a:gd name="connsiteY1" fmla="*/ 702183 h 702183"/>
                    </a:gdLst>
                    <a:ahLst/>
                    <a:cxnLst>
                      <a:cxn ang="0">
                        <a:pos x="connsiteX0" y="connsiteY0"/>
                      </a:cxn>
                      <a:cxn ang="0">
                        <a:pos x="connsiteX1" y="connsiteY1"/>
                      </a:cxn>
                    </a:cxnLst>
                    <a:rect l="l" t="t" r="r" b="b"/>
                    <a:pathLst>
                      <a:path w="9525" h="702183">
                        <a:moveTo>
                          <a:pt x="0" y="0"/>
                        </a:moveTo>
                        <a:lnTo>
                          <a:pt x="0" y="702183"/>
                        </a:lnTo>
                      </a:path>
                    </a:pathLst>
                  </a:custGeom>
                  <a:ln w="19783" cap="flat">
                    <a:solidFill>
                      <a:schemeClr val="lt2"/>
                    </a:solidFill>
                    <a:prstDash val="solid"/>
                    <a:miter/>
                  </a:ln>
                </p:spPr>
                <p:txBody>
                  <a:bodyPr rtlCol="0" anchor="ctr"/>
                  <a:lstStyle/>
                  <a:p>
                    <a:endParaRPr lang="zh-CN" altLang="en-US"/>
                  </a:p>
                </p:txBody>
              </p:sp>
              <p:sp>
                <p:nvSpPr>
                  <p:cNvPr id="129" name="任意多边形 11">
                    <a:extLst>
                      <a:ext uri="{FF2B5EF4-FFF2-40B4-BE49-F238E27FC236}">
                        <a16:creationId xmlns:a16="http://schemas.microsoft.com/office/drawing/2014/main" id="{69C4B9B7-FC47-4BF6-B8CB-25342B17803E}"/>
                      </a:ext>
                    </a:extLst>
                  </p:cNvPr>
                  <p:cNvSpPr/>
                  <p:nvPr/>
                </p:nvSpPr>
                <p:spPr>
                  <a:xfrm>
                    <a:off x="3668934" y="2433351"/>
                    <a:ext cx="1052798" cy="53244"/>
                  </a:xfrm>
                  <a:custGeom>
                    <a:avLst/>
                    <a:gdLst>
                      <a:gd name="connsiteX0" fmla="*/ 0 w 1052798"/>
                      <a:gd name="connsiteY0" fmla="*/ 0 h 53244"/>
                      <a:gd name="connsiteX1" fmla="*/ 1052798 w 1052798"/>
                      <a:gd name="connsiteY1" fmla="*/ 0 h 53244"/>
                      <a:gd name="connsiteX2" fmla="*/ 1052798 w 1052798"/>
                      <a:gd name="connsiteY2" fmla="*/ 53245 h 53244"/>
                      <a:gd name="connsiteX3" fmla="*/ 0 w 1052798"/>
                      <a:gd name="connsiteY3" fmla="*/ 53245 h 53244"/>
                    </a:gdLst>
                    <a:ahLst/>
                    <a:cxnLst>
                      <a:cxn ang="0">
                        <a:pos x="connsiteX0" y="connsiteY0"/>
                      </a:cxn>
                      <a:cxn ang="0">
                        <a:pos x="connsiteX1" y="connsiteY1"/>
                      </a:cxn>
                      <a:cxn ang="0">
                        <a:pos x="connsiteX2" y="connsiteY2"/>
                      </a:cxn>
                      <a:cxn ang="0">
                        <a:pos x="connsiteX3" y="connsiteY3"/>
                      </a:cxn>
                    </a:cxnLst>
                    <a:rect l="l" t="t" r="r" b="b"/>
                    <a:pathLst>
                      <a:path w="1052798" h="53244">
                        <a:moveTo>
                          <a:pt x="0" y="0"/>
                        </a:moveTo>
                        <a:lnTo>
                          <a:pt x="1052798" y="0"/>
                        </a:lnTo>
                        <a:lnTo>
                          <a:pt x="1052798" y="53245"/>
                        </a:lnTo>
                        <a:lnTo>
                          <a:pt x="0" y="53245"/>
                        </a:lnTo>
                        <a:close/>
                      </a:path>
                    </a:pathLst>
                  </a:custGeom>
                  <a:solidFill>
                    <a:srgbClr val="213033"/>
                  </a:solidFill>
                  <a:ln w="9525" cap="flat">
                    <a:noFill/>
                    <a:prstDash val="solid"/>
                    <a:miter/>
                  </a:ln>
                </p:spPr>
                <p:txBody>
                  <a:bodyPr rtlCol="0" anchor="ctr"/>
                  <a:lstStyle/>
                  <a:p>
                    <a:endParaRPr lang="zh-CN" altLang="en-US"/>
                  </a:p>
                </p:txBody>
              </p:sp>
            </p:grpSp>
            <p:sp>
              <p:nvSpPr>
                <p:cNvPr id="126" name="任意多边形 8">
                  <a:extLst>
                    <a:ext uri="{FF2B5EF4-FFF2-40B4-BE49-F238E27FC236}">
                      <a16:creationId xmlns:a16="http://schemas.microsoft.com/office/drawing/2014/main" id="{59DC9E1E-49E9-4BEA-B51B-7FD208F5083E}"/>
                    </a:ext>
                  </a:extLst>
                </p:cNvPr>
                <p:cNvSpPr/>
                <p:nvPr/>
              </p:nvSpPr>
              <p:spPr>
                <a:xfrm>
                  <a:off x="3328797" y="3188779"/>
                  <a:ext cx="2312574" cy="9525"/>
                </a:xfrm>
                <a:custGeom>
                  <a:avLst/>
                  <a:gdLst>
                    <a:gd name="connsiteX0" fmla="*/ 2312575 w 2312574"/>
                    <a:gd name="connsiteY0" fmla="*/ 0 h 9525"/>
                    <a:gd name="connsiteX1" fmla="*/ 0 w 2312574"/>
                    <a:gd name="connsiteY1" fmla="*/ 0 h 9525"/>
                  </a:gdLst>
                  <a:ahLst/>
                  <a:cxnLst>
                    <a:cxn ang="0">
                      <a:pos x="connsiteX0" y="connsiteY0"/>
                    </a:cxn>
                    <a:cxn ang="0">
                      <a:pos x="connsiteX1" y="connsiteY1"/>
                    </a:cxn>
                  </a:cxnLst>
                  <a:rect l="l" t="t" r="r" b="b"/>
                  <a:pathLst>
                    <a:path w="2312574" h="9525">
                      <a:moveTo>
                        <a:pt x="2312575" y="0"/>
                      </a:moveTo>
                      <a:lnTo>
                        <a:pt x="0" y="0"/>
                      </a:lnTo>
                    </a:path>
                  </a:pathLst>
                </a:custGeom>
                <a:ln w="9892" cap="flat">
                  <a:solidFill>
                    <a:srgbClr val="213033"/>
                  </a:solidFill>
                  <a:prstDash val="solid"/>
                  <a:miter/>
                </a:ln>
              </p:spPr>
              <p:txBody>
                <a:bodyPr rtlCol="0" anchor="ctr"/>
                <a:lstStyle/>
                <a:p>
                  <a:endParaRPr lang="zh-CN" altLang="en-US"/>
                </a:p>
              </p:txBody>
            </p:sp>
          </p:gr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p:cTn id="7" dur="500" fill="hold"/>
                                        <p:tgtEl>
                                          <p:spTgt spid="119"/>
                                        </p:tgtEl>
                                        <p:attrNameLst>
                                          <p:attrName>ppt_w</p:attrName>
                                        </p:attrNameLst>
                                      </p:cBhvr>
                                      <p:tavLst>
                                        <p:tav tm="0">
                                          <p:val>
                                            <p:fltVal val="0"/>
                                          </p:val>
                                        </p:tav>
                                        <p:tav tm="100000">
                                          <p:val>
                                            <p:strVal val="#ppt_w"/>
                                          </p:val>
                                        </p:tav>
                                      </p:tavLst>
                                    </p:anim>
                                    <p:anim calcmode="lin" valueType="num">
                                      <p:cBhvr>
                                        <p:cTn id="8" dur="500" fill="hold"/>
                                        <p:tgtEl>
                                          <p:spTgt spid="119"/>
                                        </p:tgtEl>
                                        <p:attrNameLst>
                                          <p:attrName>ppt_h</p:attrName>
                                        </p:attrNameLst>
                                      </p:cBhvr>
                                      <p:tavLst>
                                        <p:tav tm="0">
                                          <p:val>
                                            <p:fltVal val="0"/>
                                          </p:val>
                                        </p:tav>
                                        <p:tav tm="100000">
                                          <p:val>
                                            <p:strVal val="#ppt_h"/>
                                          </p:val>
                                        </p:tav>
                                      </p:tavLst>
                                    </p:anim>
                                    <p:animEffect transition="in" filter="fade">
                                      <p:cBhvr>
                                        <p:cTn id="9" dur="500"/>
                                        <p:tgtEl>
                                          <p:spTgt spid="11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数据分组的概念</a:t>
            </a:r>
          </a:p>
        </p:txBody>
      </p:sp>
      <p:sp>
        <p:nvSpPr>
          <p:cNvPr id="4" name="文本框 3"/>
          <p:cNvSpPr txBox="1"/>
          <p:nvPr/>
        </p:nvSpPr>
        <p:spPr>
          <a:xfrm>
            <a:off x="1919536" y="2276872"/>
            <a:ext cx="6729047" cy="2346283"/>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对于非数值型数据就是依据属性的不同将其划分为若干组，对于数值型数据就是依据数值的不同将数据划分为若干组。分组后，要使组内的差距尽可能小，而组与组之间则有明显的差异，从而使大量无序、混沌的数据变为有序、层次分明、显示总体数量特征的资料。</a:t>
            </a:r>
          </a:p>
        </p:txBody>
      </p:sp>
      <p:grpSp>
        <p:nvGrpSpPr>
          <p:cNvPr id="5" name="işḻiḋe">
            <a:extLst>
              <a:ext uri="{FF2B5EF4-FFF2-40B4-BE49-F238E27FC236}">
                <a16:creationId xmlns:a16="http://schemas.microsoft.com/office/drawing/2014/main" id="{88032F93-AA62-4200-ABD1-F62A1B71A17C}"/>
              </a:ext>
            </a:extLst>
          </p:cNvPr>
          <p:cNvGrpSpPr/>
          <p:nvPr/>
        </p:nvGrpSpPr>
        <p:grpSpPr>
          <a:xfrm>
            <a:off x="1487488" y="1484784"/>
            <a:ext cx="9327331" cy="4176463"/>
            <a:chOff x="2590167" y="1513404"/>
            <a:chExt cx="7209750" cy="3228282"/>
          </a:xfrm>
        </p:grpSpPr>
        <p:sp>
          <p:nvSpPr>
            <p:cNvPr id="6" name="íšḻídé">
              <a:extLst>
                <a:ext uri="{FF2B5EF4-FFF2-40B4-BE49-F238E27FC236}">
                  <a16:creationId xmlns:a16="http://schemas.microsoft.com/office/drawing/2014/main" id="{09440C8C-0FF0-4519-84D3-7ED6BB82BE76}"/>
                </a:ext>
              </a:extLst>
            </p:cNvPr>
            <p:cNvSpPr/>
            <p:nvPr/>
          </p:nvSpPr>
          <p:spPr>
            <a:xfrm>
              <a:off x="2590167" y="4185087"/>
              <a:ext cx="7011666" cy="298218"/>
            </a:xfrm>
            <a:prstGeom prst="rect">
              <a:avLst/>
            </a:prstGeom>
            <a:gradFill>
              <a:gsLst>
                <a:gs pos="48000">
                  <a:srgbClr val="00B0F0">
                    <a:alpha val="18000"/>
                  </a:srgbClr>
                </a:gs>
                <a:gs pos="0">
                  <a:schemeClr val="tx1">
                    <a:lumMod val="50000"/>
                    <a:lumOff val="50000"/>
                    <a:alpha val="53000"/>
                  </a:schemeClr>
                </a:gs>
              </a:gsLst>
              <a:lin ang="0" scaled="0"/>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defTabSz="914354"/>
              <a:endParaRPr lang="zh-CN" altLang="en-US" sz="2000" b="1" dirty="0">
                <a:solidFill>
                  <a:schemeClr val="bg1"/>
                </a:solidFill>
              </a:endParaRPr>
            </a:p>
          </p:txBody>
        </p:sp>
        <p:sp>
          <p:nvSpPr>
            <p:cNvPr id="7" name="îsḻïḓè">
              <a:extLst>
                <a:ext uri="{FF2B5EF4-FFF2-40B4-BE49-F238E27FC236}">
                  <a16:creationId xmlns:a16="http://schemas.microsoft.com/office/drawing/2014/main" id="{921A2D98-D3B3-43CA-A65A-9A52A9A61DAF}"/>
                </a:ext>
              </a:extLst>
            </p:cNvPr>
            <p:cNvSpPr/>
            <p:nvPr/>
          </p:nvSpPr>
          <p:spPr>
            <a:xfrm flipH="1" flipV="1">
              <a:off x="2590167" y="1829006"/>
              <a:ext cx="7011666" cy="2912680"/>
            </a:xfrm>
            <a:prstGeom prst="roundRect">
              <a:avLst>
                <a:gd name="adj" fmla="val 14614"/>
              </a:avLst>
            </a:prstGeom>
            <a:ln w="76200" cap="rnd">
              <a:gradFill>
                <a:gsLst>
                  <a:gs pos="100000">
                    <a:schemeClr val="accent5">
                      <a:lumMod val="60000"/>
                      <a:lumOff val="40000"/>
                      <a:alpha val="0"/>
                    </a:schemeClr>
                  </a:gs>
                  <a:gs pos="20000">
                    <a:schemeClr val="accent5"/>
                  </a:gs>
                </a:gsLst>
                <a:lin ang="66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8" name="íŝ1ïde">
              <a:extLst>
                <a:ext uri="{FF2B5EF4-FFF2-40B4-BE49-F238E27FC236}">
                  <a16:creationId xmlns:a16="http://schemas.microsoft.com/office/drawing/2014/main" id="{9492C196-31D0-4B65-AF3F-ADEF4DF69DDD}"/>
                </a:ext>
              </a:extLst>
            </p:cNvPr>
            <p:cNvSpPr/>
            <p:nvPr/>
          </p:nvSpPr>
          <p:spPr>
            <a:xfrm>
              <a:off x="8211832" y="1513404"/>
              <a:ext cx="1588085" cy="1588085"/>
            </a:xfrm>
            <a:prstGeom prst="ellipse">
              <a:avLst/>
            </a:prstGeom>
            <a:blipFill>
              <a:blip r:embed="rId3"/>
              <a:stretch>
                <a:fillRect l="-25155" r="-24845"/>
              </a:stretch>
            </a:blipFill>
            <a:ln w="38100">
              <a:solidFill>
                <a:schemeClr val="accent5"/>
              </a:solid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up)">
                                      <p:cBhvr>
                                        <p:cTn id="1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cs typeface="+mn-ea"/>
              <a:sym typeface="+mn-lt"/>
            </a:endParaRPr>
          </a:p>
        </p:txBody>
      </p:sp>
      <p:grpSp>
        <p:nvGrpSpPr>
          <p:cNvPr id="17" name="组合 16"/>
          <p:cNvGrpSpPr/>
          <p:nvPr/>
        </p:nvGrpSpPr>
        <p:grpSpPr>
          <a:xfrm>
            <a:off x="102000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36604" cy="640914"/>
            </a:xfrm>
            <a:prstGeom prst="rect">
              <a:avLst/>
            </a:prstGeom>
            <a:noFill/>
          </p:spPr>
          <p:txBody>
            <a:bodyPr wrap="none" rtlCol="0">
              <a:spAutoFit/>
            </a:bodyPr>
            <a:lstStyle/>
            <a:p>
              <a:r>
                <a:rPr lang="en-US" altLang="zh-CN" sz="8000" b="1" dirty="0">
                  <a:solidFill>
                    <a:schemeClr val="bg1"/>
                  </a:solidFill>
                  <a:latin typeface="+mn-lt"/>
                  <a:cs typeface="+mn-lt"/>
                  <a:sym typeface="+mn-lt"/>
                </a:rPr>
                <a:t>0</a:t>
              </a:r>
              <a:r>
                <a:rPr lang="en-US" sz="8000" b="1" dirty="0">
                  <a:solidFill>
                    <a:schemeClr val="bg1"/>
                  </a:solidFill>
                  <a:latin typeface="+mn-lt"/>
                  <a:cs typeface="+mn-lt"/>
                  <a:sym typeface="+mn-lt"/>
                </a:rPr>
                <a:t>2</a:t>
              </a:r>
              <a:endParaRPr lang="en-US" sz="8000" b="1" dirty="0">
                <a:solidFill>
                  <a:srgbClr val="01E2BC"/>
                </a:solidFill>
                <a:latin typeface="+mn-lt"/>
                <a:cs typeface="+mn-lt"/>
                <a:sym typeface="+mn-lt"/>
              </a:endParaRPr>
            </a:p>
          </p:txBody>
        </p:sp>
      </p:grpSp>
      <p:sp>
        <p:nvSpPr>
          <p:cNvPr id="25" name="Rectangle 3"/>
          <p:cNvSpPr txBox="1">
            <a:spLocks noChangeArrowheads="1"/>
          </p:cNvSpPr>
          <p:nvPr/>
        </p:nvSpPr>
        <p:spPr bwMode="auto">
          <a:xfrm>
            <a:off x="3868420" y="2888100"/>
            <a:ext cx="7451725" cy="953135"/>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5600" b="1" dirty="0">
                <a:latin typeface="+mn-lt"/>
                <a:ea typeface="+mn-ea"/>
                <a:cs typeface="+mn-ea"/>
                <a:sym typeface="+mn-lt"/>
              </a:rPr>
              <a:t>数据分组的原则和依据</a:t>
            </a:r>
          </a:p>
        </p:txBody>
      </p:sp>
      <p:cxnSp>
        <p:nvCxnSpPr>
          <p:cNvPr id="26" name="Straight Connector 4"/>
          <p:cNvCxnSpPr/>
          <p:nvPr/>
        </p:nvCxnSpPr>
        <p:spPr>
          <a:xfrm>
            <a:off x="3869690" y="4010025"/>
            <a:ext cx="7450455"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a:fillRect/>
          </a:stretch>
        </p:blipFill>
        <p:spPr>
          <a:xfrm>
            <a:off x="10960768" y="279048"/>
            <a:ext cx="878305" cy="579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949"/>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数据分组的原则和依据</a:t>
            </a:r>
          </a:p>
        </p:txBody>
      </p:sp>
      <p:grpSp>
        <p:nvGrpSpPr>
          <p:cNvPr id="5" name="组合 4">
            <a:extLst>
              <a:ext uri="{FF2B5EF4-FFF2-40B4-BE49-F238E27FC236}">
                <a16:creationId xmlns:a16="http://schemas.microsoft.com/office/drawing/2014/main" id="{38D1B8D4-5893-48E4-82C8-3EADC2A258CC}"/>
              </a:ext>
            </a:extLst>
          </p:cNvPr>
          <p:cNvGrpSpPr/>
          <p:nvPr/>
        </p:nvGrpSpPr>
        <p:grpSpPr>
          <a:xfrm>
            <a:off x="906669" y="1666410"/>
            <a:ext cx="10434884" cy="4111705"/>
            <a:chOff x="883991" y="1450386"/>
            <a:chExt cx="10434884" cy="4111705"/>
          </a:xfrm>
        </p:grpSpPr>
        <p:grpSp>
          <p:nvGrpSpPr>
            <p:cNvPr id="6" name="组合 5">
              <a:extLst>
                <a:ext uri="{FF2B5EF4-FFF2-40B4-BE49-F238E27FC236}">
                  <a16:creationId xmlns:a16="http://schemas.microsoft.com/office/drawing/2014/main" id="{6B3E6503-62D3-4C4F-A0FB-307A7992D83A}"/>
                </a:ext>
              </a:extLst>
            </p:cNvPr>
            <p:cNvGrpSpPr/>
            <p:nvPr/>
          </p:nvGrpSpPr>
          <p:grpSpPr>
            <a:xfrm>
              <a:off x="883991" y="1450386"/>
              <a:ext cx="10434884" cy="4111705"/>
              <a:chOff x="0" y="1559242"/>
              <a:chExt cx="11250619" cy="4111705"/>
            </a:xfrm>
          </p:grpSpPr>
          <p:sp>
            <p:nvSpPr>
              <p:cNvPr id="8" name="同侧圆角矩形 13">
                <a:extLst>
                  <a:ext uri="{FF2B5EF4-FFF2-40B4-BE49-F238E27FC236}">
                    <a16:creationId xmlns:a16="http://schemas.microsoft.com/office/drawing/2014/main" id="{A0F34AD8-A117-4277-8231-28DF3B2B320E}"/>
                  </a:ext>
                </a:extLst>
              </p:cNvPr>
              <p:cNvSpPr/>
              <p:nvPr/>
            </p:nvSpPr>
            <p:spPr>
              <a:xfrm rot="5400000">
                <a:off x="3989732" y="-1872458"/>
                <a:ext cx="3271156" cy="11250619"/>
              </a:xfrm>
              <a:prstGeom prst="round2SameRect">
                <a:avLst>
                  <a:gd name="adj1" fmla="val 4021"/>
                  <a:gd name="adj2" fmla="val 0"/>
                </a:avLst>
              </a:prstGeom>
              <a:solidFill>
                <a:schemeClr val="bg1">
                  <a:alpha val="14000"/>
                </a:schemeClr>
              </a:solidFill>
              <a:ln w="38100">
                <a:noFill/>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p>
            </p:txBody>
          </p:sp>
          <p:sp>
            <p:nvSpPr>
              <p:cNvPr id="9" name="圆角矩形 15">
                <a:extLst>
                  <a:ext uri="{FF2B5EF4-FFF2-40B4-BE49-F238E27FC236}">
                    <a16:creationId xmlns:a16="http://schemas.microsoft.com/office/drawing/2014/main" id="{944DC1FD-9199-4E55-86D7-2D600527E19F}"/>
                  </a:ext>
                </a:extLst>
              </p:cNvPr>
              <p:cNvSpPr/>
              <p:nvPr/>
            </p:nvSpPr>
            <p:spPr>
              <a:xfrm>
                <a:off x="259749" y="1559242"/>
                <a:ext cx="1322571" cy="3230985"/>
              </a:xfrm>
              <a:prstGeom prst="roundRect">
                <a:avLst>
                  <a:gd name="adj" fmla="val 5417"/>
                </a:avLst>
              </a:prstGeom>
              <a:solidFill>
                <a:schemeClr val="accent5"/>
              </a:solidFill>
              <a:ln w="12700" cap="rnd">
                <a:noFill/>
                <a:prstDash val="solid"/>
                <a:round/>
                <a:headEnd/>
                <a:tailEnd/>
              </a:ln>
              <a:effectLst>
                <a:outerShdw blurRad="2540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10" name="圆角矩形 18">
                <a:extLst>
                  <a:ext uri="{FF2B5EF4-FFF2-40B4-BE49-F238E27FC236}">
                    <a16:creationId xmlns:a16="http://schemas.microsoft.com/office/drawing/2014/main" id="{45F730B7-0D40-401B-BEC1-7ED98600C0E8}"/>
                  </a:ext>
                </a:extLst>
              </p:cNvPr>
              <p:cNvSpPr/>
              <p:nvPr/>
            </p:nvSpPr>
            <p:spPr>
              <a:xfrm>
                <a:off x="10898777" y="4761992"/>
                <a:ext cx="130630" cy="908955"/>
              </a:xfrm>
              <a:prstGeom prst="roundRect">
                <a:avLst>
                  <a:gd name="adj" fmla="val 50000"/>
                </a:avLst>
              </a:prstGeom>
              <a:solidFill>
                <a:schemeClr val="accent3"/>
              </a:solidFill>
              <a:ln w="12700" cap="rnd">
                <a:noFill/>
                <a:prstDash val="solid"/>
                <a:round/>
                <a:headEnd/>
                <a:tailEnd/>
              </a:ln>
              <a:effectLst>
                <a:outerShdw blurRad="254000" dist="127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sp>
          <p:nvSpPr>
            <p:cNvPr id="7" name="iconfont-1177-866257">
              <a:extLst>
                <a:ext uri="{FF2B5EF4-FFF2-40B4-BE49-F238E27FC236}">
                  <a16:creationId xmlns:a16="http://schemas.microsoft.com/office/drawing/2014/main" id="{88B9558C-DAF1-444E-B996-3BB2FBECBE46}"/>
                </a:ext>
              </a:extLst>
            </p:cNvPr>
            <p:cNvSpPr/>
            <p:nvPr/>
          </p:nvSpPr>
          <p:spPr>
            <a:xfrm>
              <a:off x="1415480" y="3717032"/>
              <a:ext cx="609685" cy="609685"/>
            </a:xfrm>
            <a:custGeom>
              <a:avLst/>
              <a:gdLst>
                <a:gd name="T0" fmla="*/ 11636 w 12800"/>
                <a:gd name="T1" fmla="*/ 10473 h 12800"/>
                <a:gd name="T2" fmla="*/ 12800 w 12800"/>
                <a:gd name="T3" fmla="*/ 9309 h 12800"/>
                <a:gd name="T4" fmla="*/ 12800 w 12800"/>
                <a:gd name="T5" fmla="*/ 1164 h 12800"/>
                <a:gd name="T6" fmla="*/ 11636 w 12800"/>
                <a:gd name="T7" fmla="*/ 0 h 12800"/>
                <a:gd name="T8" fmla="*/ 1164 w 12800"/>
                <a:gd name="T9" fmla="*/ 0 h 12800"/>
                <a:gd name="T10" fmla="*/ 0 w 12800"/>
                <a:gd name="T11" fmla="*/ 1164 h 12800"/>
                <a:gd name="T12" fmla="*/ 0 w 12800"/>
                <a:gd name="T13" fmla="*/ 9309 h 12800"/>
                <a:gd name="T14" fmla="*/ 1164 w 12800"/>
                <a:gd name="T15" fmla="*/ 10473 h 12800"/>
                <a:gd name="T16" fmla="*/ 4538 w 12800"/>
                <a:gd name="T17" fmla="*/ 10473 h 12800"/>
                <a:gd name="T18" fmla="*/ 4538 w 12800"/>
                <a:gd name="T19" fmla="*/ 11636 h 12800"/>
                <a:gd name="T20" fmla="*/ 3491 w 12800"/>
                <a:gd name="T21" fmla="*/ 12800 h 12800"/>
                <a:gd name="T22" fmla="*/ 9309 w 12800"/>
                <a:gd name="T23" fmla="*/ 12800 h 12800"/>
                <a:gd name="T24" fmla="*/ 8029 w 12800"/>
                <a:gd name="T25" fmla="*/ 11636 h 12800"/>
                <a:gd name="T26" fmla="*/ 8029 w 12800"/>
                <a:gd name="T27" fmla="*/ 10473 h 12800"/>
                <a:gd name="T28" fmla="*/ 11636 w 12800"/>
                <a:gd name="T29" fmla="*/ 10473 h 12800"/>
                <a:gd name="T30" fmla="*/ 582 w 12800"/>
                <a:gd name="T31" fmla="*/ 1187 h 12800"/>
                <a:gd name="T32" fmla="*/ 1164 w 12800"/>
                <a:gd name="T33" fmla="*/ 582 h 12800"/>
                <a:gd name="T34" fmla="*/ 11636 w 12800"/>
                <a:gd name="T35" fmla="*/ 582 h 12800"/>
                <a:gd name="T36" fmla="*/ 12218 w 12800"/>
                <a:gd name="T37" fmla="*/ 1187 h 12800"/>
                <a:gd name="T38" fmla="*/ 12218 w 12800"/>
                <a:gd name="T39" fmla="*/ 7564 h 12800"/>
                <a:gd name="T40" fmla="*/ 582 w 12800"/>
                <a:gd name="T41" fmla="*/ 7564 h 12800"/>
                <a:gd name="T42" fmla="*/ 582 w 12800"/>
                <a:gd name="T43" fmla="*/ 1187 h 12800"/>
                <a:gd name="T44" fmla="*/ 4767 w 12800"/>
                <a:gd name="T45" fmla="*/ 12154 h 12800"/>
                <a:gd name="T46" fmla="*/ 5116 w 12800"/>
                <a:gd name="T47" fmla="*/ 11636 h 12800"/>
                <a:gd name="T48" fmla="*/ 5116 w 12800"/>
                <a:gd name="T49" fmla="*/ 10473 h 12800"/>
                <a:gd name="T50" fmla="*/ 7447 w 12800"/>
                <a:gd name="T51" fmla="*/ 10473 h 12800"/>
                <a:gd name="T52" fmla="*/ 7447 w 12800"/>
                <a:gd name="T53" fmla="*/ 11636 h 12800"/>
                <a:gd name="T54" fmla="*/ 7928 w 12800"/>
                <a:gd name="T55" fmla="*/ 12154 h 12800"/>
                <a:gd name="T56" fmla="*/ 4767 w 12800"/>
                <a:gd name="T57" fmla="*/ 12154 h 12800"/>
                <a:gd name="T58" fmla="*/ 1164 w 12800"/>
                <a:gd name="T59" fmla="*/ 9891 h 12800"/>
                <a:gd name="T60" fmla="*/ 582 w 12800"/>
                <a:gd name="T61" fmla="*/ 9286 h 12800"/>
                <a:gd name="T62" fmla="*/ 582 w 12800"/>
                <a:gd name="T63" fmla="*/ 8145 h 12800"/>
                <a:gd name="T64" fmla="*/ 12218 w 12800"/>
                <a:gd name="T65" fmla="*/ 8145 h 12800"/>
                <a:gd name="T66" fmla="*/ 12218 w 12800"/>
                <a:gd name="T67" fmla="*/ 9286 h 12800"/>
                <a:gd name="T68" fmla="*/ 11636 w 12800"/>
                <a:gd name="T69" fmla="*/ 9891 h 12800"/>
                <a:gd name="T70" fmla="*/ 1164 w 12800"/>
                <a:gd name="T71" fmla="*/ 98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00" h="12800">
                  <a:moveTo>
                    <a:pt x="11636" y="10473"/>
                  </a:moveTo>
                  <a:cubicBezTo>
                    <a:pt x="11636" y="10473"/>
                    <a:pt x="12800" y="10473"/>
                    <a:pt x="12800" y="9309"/>
                  </a:cubicBezTo>
                  <a:lnTo>
                    <a:pt x="12800" y="1164"/>
                  </a:lnTo>
                  <a:cubicBezTo>
                    <a:pt x="12800" y="0"/>
                    <a:pt x="11636" y="0"/>
                    <a:pt x="11636" y="0"/>
                  </a:cubicBezTo>
                  <a:lnTo>
                    <a:pt x="1164" y="0"/>
                  </a:lnTo>
                  <a:cubicBezTo>
                    <a:pt x="1164" y="0"/>
                    <a:pt x="0" y="0"/>
                    <a:pt x="0" y="1164"/>
                  </a:cubicBezTo>
                  <a:lnTo>
                    <a:pt x="0" y="9309"/>
                  </a:lnTo>
                  <a:cubicBezTo>
                    <a:pt x="0" y="10473"/>
                    <a:pt x="1164" y="10473"/>
                    <a:pt x="1164" y="10473"/>
                  </a:cubicBezTo>
                  <a:lnTo>
                    <a:pt x="4538" y="10473"/>
                  </a:lnTo>
                  <a:lnTo>
                    <a:pt x="4538" y="11636"/>
                  </a:lnTo>
                  <a:lnTo>
                    <a:pt x="3491" y="12800"/>
                  </a:lnTo>
                  <a:lnTo>
                    <a:pt x="9309" y="12800"/>
                  </a:lnTo>
                  <a:lnTo>
                    <a:pt x="8029" y="11636"/>
                  </a:lnTo>
                  <a:lnTo>
                    <a:pt x="8029" y="10473"/>
                  </a:lnTo>
                  <a:lnTo>
                    <a:pt x="11636" y="10473"/>
                  </a:lnTo>
                  <a:close/>
                  <a:moveTo>
                    <a:pt x="582" y="1187"/>
                  </a:moveTo>
                  <a:cubicBezTo>
                    <a:pt x="582" y="582"/>
                    <a:pt x="1164" y="582"/>
                    <a:pt x="1164" y="582"/>
                  </a:cubicBezTo>
                  <a:lnTo>
                    <a:pt x="11636" y="582"/>
                  </a:lnTo>
                  <a:cubicBezTo>
                    <a:pt x="11636" y="582"/>
                    <a:pt x="12218" y="582"/>
                    <a:pt x="12218" y="1187"/>
                  </a:cubicBezTo>
                  <a:lnTo>
                    <a:pt x="12218" y="7564"/>
                  </a:lnTo>
                  <a:lnTo>
                    <a:pt x="582" y="7564"/>
                  </a:lnTo>
                  <a:lnTo>
                    <a:pt x="582" y="1187"/>
                  </a:lnTo>
                  <a:close/>
                  <a:moveTo>
                    <a:pt x="4767" y="12154"/>
                  </a:moveTo>
                  <a:lnTo>
                    <a:pt x="5116" y="11636"/>
                  </a:lnTo>
                  <a:lnTo>
                    <a:pt x="5116" y="10473"/>
                  </a:lnTo>
                  <a:lnTo>
                    <a:pt x="7447" y="10473"/>
                  </a:lnTo>
                  <a:lnTo>
                    <a:pt x="7447" y="11636"/>
                  </a:lnTo>
                  <a:lnTo>
                    <a:pt x="7928" y="12154"/>
                  </a:lnTo>
                  <a:lnTo>
                    <a:pt x="4767" y="12154"/>
                  </a:lnTo>
                  <a:close/>
                  <a:moveTo>
                    <a:pt x="1164" y="9891"/>
                  </a:moveTo>
                  <a:cubicBezTo>
                    <a:pt x="1164" y="9891"/>
                    <a:pt x="582" y="9891"/>
                    <a:pt x="582" y="9286"/>
                  </a:cubicBezTo>
                  <a:lnTo>
                    <a:pt x="582" y="8145"/>
                  </a:lnTo>
                  <a:lnTo>
                    <a:pt x="12218" y="8145"/>
                  </a:lnTo>
                  <a:lnTo>
                    <a:pt x="12218" y="9286"/>
                  </a:lnTo>
                  <a:cubicBezTo>
                    <a:pt x="12218" y="9891"/>
                    <a:pt x="11636" y="9891"/>
                    <a:pt x="11636" y="9891"/>
                  </a:cubicBezTo>
                  <a:lnTo>
                    <a:pt x="1164" y="98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文本框 3"/>
          <p:cNvSpPr txBox="1"/>
          <p:nvPr/>
        </p:nvSpPr>
        <p:spPr>
          <a:xfrm>
            <a:off x="2518278" y="2420888"/>
            <a:ext cx="8352928" cy="2861310"/>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数据分组应遵循两个基本原则：穷尽性原则和互斥性原则。</a:t>
            </a: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穷尽性原则要求调查的每一单位都能无一例外地划归到某一组去，不会产生“遗漏”现象。</a:t>
            </a: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互斥性原则要求将调查单位分组后，各个组的范围应该互不相容、互为排斥。即每个调查单位在特定的分组标志下只能归属某一组，而不能同时或可能同时归属到几个组。</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数据分组的原则和依据</a:t>
            </a:r>
          </a:p>
        </p:txBody>
      </p:sp>
      <p:grpSp>
        <p:nvGrpSpPr>
          <p:cNvPr id="5" name="组合 4">
            <a:extLst>
              <a:ext uri="{FF2B5EF4-FFF2-40B4-BE49-F238E27FC236}">
                <a16:creationId xmlns:a16="http://schemas.microsoft.com/office/drawing/2014/main" id="{4190D4D5-45D1-4895-80C0-53A8C0E9EBCE}"/>
              </a:ext>
            </a:extLst>
          </p:cNvPr>
          <p:cNvGrpSpPr/>
          <p:nvPr/>
        </p:nvGrpSpPr>
        <p:grpSpPr>
          <a:xfrm>
            <a:off x="858270" y="1124744"/>
            <a:ext cx="10492354" cy="613772"/>
            <a:chOff x="858270" y="1124744"/>
            <a:chExt cx="10492354" cy="613772"/>
          </a:xfrm>
        </p:grpSpPr>
        <p:grpSp>
          <p:nvGrpSpPr>
            <p:cNvPr id="6" name="组合 5">
              <a:extLst>
                <a:ext uri="{FF2B5EF4-FFF2-40B4-BE49-F238E27FC236}">
                  <a16:creationId xmlns:a16="http://schemas.microsoft.com/office/drawing/2014/main" id="{AB5D429F-4467-414D-BAA8-13FC49774D82}"/>
                </a:ext>
              </a:extLst>
            </p:cNvPr>
            <p:cNvGrpSpPr/>
            <p:nvPr/>
          </p:nvGrpSpPr>
          <p:grpSpPr>
            <a:xfrm>
              <a:off x="858270" y="1196752"/>
              <a:ext cx="10492354" cy="541764"/>
              <a:chOff x="858270" y="1196752"/>
              <a:chExt cx="10492354" cy="541764"/>
            </a:xfrm>
          </p:grpSpPr>
          <p:sp>
            <p:nvSpPr>
              <p:cNvPr id="8" name="矩形 7">
                <a:extLst>
                  <a:ext uri="{FF2B5EF4-FFF2-40B4-BE49-F238E27FC236}">
                    <a16:creationId xmlns:a16="http://schemas.microsoft.com/office/drawing/2014/main" id="{12AFE69B-6407-48AE-8576-0DEAB8F81846}"/>
                  </a:ext>
                </a:extLst>
              </p:cNvPr>
              <p:cNvSpPr/>
              <p:nvPr/>
            </p:nvSpPr>
            <p:spPr>
              <a:xfrm>
                <a:off x="858270" y="1378476"/>
                <a:ext cx="360040" cy="360040"/>
              </a:xfrm>
              <a:prstGeom prst="rect">
                <a:avLst/>
              </a:prstGeom>
              <a:solidFill>
                <a:schemeClr val="tx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E9F11E8-6F5D-4A87-B9FE-955015A26687}"/>
                  </a:ext>
                </a:extLst>
              </p:cNvPr>
              <p:cNvSpPr/>
              <p:nvPr/>
            </p:nvSpPr>
            <p:spPr>
              <a:xfrm>
                <a:off x="905907" y="1196752"/>
                <a:ext cx="504056" cy="5040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iconfont-11841-5650496">
                <a:extLst>
                  <a:ext uri="{FF2B5EF4-FFF2-40B4-BE49-F238E27FC236}">
                    <a16:creationId xmlns:a16="http://schemas.microsoft.com/office/drawing/2014/main" id="{659022FD-8B5F-4592-8C0F-90CFFC995B8D}"/>
                  </a:ext>
                </a:extLst>
              </p:cNvPr>
              <p:cNvSpPr/>
              <p:nvPr/>
            </p:nvSpPr>
            <p:spPr>
              <a:xfrm>
                <a:off x="1002286" y="1321914"/>
                <a:ext cx="288032" cy="251668"/>
              </a:xfrm>
              <a:custGeom>
                <a:avLst/>
                <a:gdLst>
                  <a:gd name="connsiteX0" fmla="*/ 223413 w 446302"/>
                  <a:gd name="connsiteY0" fmla="*/ 289001 h 389956"/>
                  <a:gd name="connsiteX1" fmla="*/ 168842 w 446302"/>
                  <a:gd name="connsiteY1" fmla="*/ 360098 h 389956"/>
                  <a:gd name="connsiteX2" fmla="*/ 277413 w 446302"/>
                  <a:gd name="connsiteY2" fmla="*/ 360098 h 389956"/>
                  <a:gd name="connsiteX3" fmla="*/ 223413 w 446302"/>
                  <a:gd name="connsiteY3" fmla="*/ 249619 h 389956"/>
                  <a:gd name="connsiteX4" fmla="*/ 235508 w 446302"/>
                  <a:gd name="connsiteY4" fmla="*/ 255333 h 389956"/>
                  <a:gd name="connsiteX5" fmla="*/ 319317 w 446302"/>
                  <a:gd name="connsiteY5" fmla="*/ 365813 h 389956"/>
                  <a:gd name="connsiteX6" fmla="*/ 320555 w 446302"/>
                  <a:gd name="connsiteY6" fmla="*/ 381051 h 389956"/>
                  <a:gd name="connsiteX7" fmla="*/ 307222 w 446302"/>
                  <a:gd name="connsiteY7" fmla="*/ 389956 h 389956"/>
                  <a:gd name="connsiteX8" fmla="*/ 138985 w 446302"/>
                  <a:gd name="connsiteY8" fmla="*/ 389956 h 389956"/>
                  <a:gd name="connsiteX9" fmla="*/ 125652 w 446302"/>
                  <a:gd name="connsiteY9" fmla="*/ 381670 h 389956"/>
                  <a:gd name="connsiteX10" fmla="*/ 126938 w 446302"/>
                  <a:gd name="connsiteY10" fmla="*/ 366432 h 389956"/>
                  <a:gd name="connsiteX11" fmla="*/ 211366 w 446302"/>
                  <a:gd name="connsiteY11" fmla="*/ 255333 h 389956"/>
                  <a:gd name="connsiteX12" fmla="*/ 223413 w 446302"/>
                  <a:gd name="connsiteY12" fmla="*/ 249619 h 389956"/>
                  <a:gd name="connsiteX13" fmla="*/ 252059 w 446302"/>
                  <a:gd name="connsiteY13" fmla="*/ 149870 h 389956"/>
                  <a:gd name="connsiteX14" fmla="*/ 330079 w 446302"/>
                  <a:gd name="connsiteY14" fmla="*/ 170175 h 389956"/>
                  <a:gd name="connsiteX15" fmla="*/ 333269 w 446302"/>
                  <a:gd name="connsiteY15" fmla="*/ 181585 h 389956"/>
                  <a:gd name="connsiteX16" fmla="*/ 321841 w 446302"/>
                  <a:gd name="connsiteY16" fmla="*/ 184770 h 389956"/>
                  <a:gd name="connsiteX17" fmla="*/ 222175 w 446302"/>
                  <a:gd name="connsiteY17" fmla="*/ 174644 h 389956"/>
                  <a:gd name="connsiteX18" fmla="*/ 173890 w 446302"/>
                  <a:gd name="connsiteY18" fmla="*/ 185389 h 389956"/>
                  <a:gd name="connsiteX19" fmla="*/ 117414 w 446302"/>
                  <a:gd name="connsiteY19" fmla="*/ 173360 h 389956"/>
                  <a:gd name="connsiteX20" fmla="*/ 113605 w 446302"/>
                  <a:gd name="connsiteY20" fmla="*/ 161950 h 389956"/>
                  <a:gd name="connsiteX21" fmla="*/ 125033 w 446302"/>
                  <a:gd name="connsiteY21" fmla="*/ 158147 h 389956"/>
                  <a:gd name="connsiteX22" fmla="*/ 213889 w 446302"/>
                  <a:gd name="connsiteY22" fmla="*/ 159430 h 389956"/>
                  <a:gd name="connsiteX23" fmla="*/ 252059 w 446302"/>
                  <a:gd name="connsiteY23" fmla="*/ 149870 h 389956"/>
                  <a:gd name="connsiteX24" fmla="*/ 252059 w 446302"/>
                  <a:gd name="connsiteY24" fmla="*/ 110522 h 389956"/>
                  <a:gd name="connsiteX25" fmla="*/ 330079 w 446302"/>
                  <a:gd name="connsiteY25" fmla="*/ 130900 h 389956"/>
                  <a:gd name="connsiteX26" fmla="*/ 333269 w 446302"/>
                  <a:gd name="connsiteY26" fmla="*/ 142329 h 389956"/>
                  <a:gd name="connsiteX27" fmla="*/ 321841 w 446302"/>
                  <a:gd name="connsiteY27" fmla="*/ 145472 h 389956"/>
                  <a:gd name="connsiteX28" fmla="*/ 222175 w 446302"/>
                  <a:gd name="connsiteY28" fmla="*/ 135329 h 389956"/>
                  <a:gd name="connsiteX29" fmla="*/ 173890 w 446302"/>
                  <a:gd name="connsiteY29" fmla="*/ 146139 h 389956"/>
                  <a:gd name="connsiteX30" fmla="*/ 117414 w 446302"/>
                  <a:gd name="connsiteY30" fmla="*/ 134043 h 389956"/>
                  <a:gd name="connsiteX31" fmla="*/ 113605 w 446302"/>
                  <a:gd name="connsiteY31" fmla="*/ 122614 h 389956"/>
                  <a:gd name="connsiteX32" fmla="*/ 125033 w 446302"/>
                  <a:gd name="connsiteY32" fmla="*/ 118804 h 389956"/>
                  <a:gd name="connsiteX33" fmla="*/ 213889 w 446302"/>
                  <a:gd name="connsiteY33" fmla="*/ 120090 h 389956"/>
                  <a:gd name="connsiteX34" fmla="*/ 252059 w 446302"/>
                  <a:gd name="connsiteY34" fmla="*/ 110522 h 389956"/>
                  <a:gd name="connsiteX35" fmla="*/ 14618 w 446302"/>
                  <a:gd name="connsiteY35" fmla="*/ 0 h 389956"/>
                  <a:gd name="connsiteX36" fmla="*/ 431732 w 446302"/>
                  <a:gd name="connsiteY36" fmla="*/ 0 h 389956"/>
                  <a:gd name="connsiteX37" fmla="*/ 446302 w 446302"/>
                  <a:gd name="connsiteY37" fmla="*/ 14624 h 389956"/>
                  <a:gd name="connsiteX38" fmla="*/ 446302 w 446302"/>
                  <a:gd name="connsiteY38" fmla="*/ 288333 h 389956"/>
                  <a:gd name="connsiteX39" fmla="*/ 431732 w 446302"/>
                  <a:gd name="connsiteY39" fmla="*/ 302957 h 389956"/>
                  <a:gd name="connsiteX40" fmla="*/ 342833 w 446302"/>
                  <a:gd name="connsiteY40" fmla="*/ 302957 h 389956"/>
                  <a:gd name="connsiteX41" fmla="*/ 328215 w 446302"/>
                  <a:gd name="connsiteY41" fmla="*/ 288333 h 389956"/>
                  <a:gd name="connsiteX42" fmla="*/ 342833 w 446302"/>
                  <a:gd name="connsiteY42" fmla="*/ 273757 h 389956"/>
                  <a:gd name="connsiteX43" fmla="*/ 417114 w 446302"/>
                  <a:gd name="connsiteY43" fmla="*/ 273757 h 389956"/>
                  <a:gd name="connsiteX44" fmla="*/ 417114 w 446302"/>
                  <a:gd name="connsiteY44" fmla="*/ 29200 h 389956"/>
                  <a:gd name="connsiteX45" fmla="*/ 29855 w 446302"/>
                  <a:gd name="connsiteY45" fmla="*/ 29200 h 389956"/>
                  <a:gd name="connsiteX46" fmla="*/ 29855 w 446302"/>
                  <a:gd name="connsiteY46" fmla="*/ 273090 h 389956"/>
                  <a:gd name="connsiteX47" fmla="*/ 111754 w 446302"/>
                  <a:gd name="connsiteY47" fmla="*/ 273090 h 389956"/>
                  <a:gd name="connsiteX48" fmla="*/ 126324 w 446302"/>
                  <a:gd name="connsiteY48" fmla="*/ 287714 h 389956"/>
                  <a:gd name="connsiteX49" fmla="*/ 111754 w 446302"/>
                  <a:gd name="connsiteY49" fmla="*/ 302338 h 389956"/>
                  <a:gd name="connsiteX50" fmla="*/ 14618 w 446302"/>
                  <a:gd name="connsiteY50" fmla="*/ 302338 h 389956"/>
                  <a:gd name="connsiteX51" fmla="*/ 0 w 446302"/>
                  <a:gd name="connsiteY51" fmla="*/ 287714 h 389956"/>
                  <a:gd name="connsiteX52" fmla="*/ 0 w 446302"/>
                  <a:gd name="connsiteY52" fmla="*/ 14624 h 389956"/>
                  <a:gd name="connsiteX53" fmla="*/ 14618 w 446302"/>
                  <a:gd name="connsiteY53" fmla="*/ 0 h 38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46302" h="389956">
                    <a:moveTo>
                      <a:pt x="223413" y="289001"/>
                    </a:moveTo>
                    <a:lnTo>
                      <a:pt x="168842" y="360098"/>
                    </a:lnTo>
                    <a:lnTo>
                      <a:pt x="277413" y="360098"/>
                    </a:lnTo>
                    <a:close/>
                    <a:moveTo>
                      <a:pt x="223413" y="249619"/>
                    </a:moveTo>
                    <a:cubicBezTo>
                      <a:pt x="228508" y="249619"/>
                      <a:pt x="232318" y="251523"/>
                      <a:pt x="235508" y="255333"/>
                    </a:cubicBezTo>
                    <a:lnTo>
                      <a:pt x="319317" y="365813"/>
                    </a:lnTo>
                    <a:cubicBezTo>
                      <a:pt x="322460" y="370241"/>
                      <a:pt x="323126" y="376622"/>
                      <a:pt x="320555" y="381051"/>
                    </a:cubicBezTo>
                    <a:cubicBezTo>
                      <a:pt x="317412" y="386766"/>
                      <a:pt x="312317" y="389956"/>
                      <a:pt x="307222" y="389956"/>
                    </a:cubicBezTo>
                    <a:lnTo>
                      <a:pt x="138985" y="389956"/>
                    </a:lnTo>
                    <a:cubicBezTo>
                      <a:pt x="133271" y="389956"/>
                      <a:pt x="128176" y="386766"/>
                      <a:pt x="125652" y="381670"/>
                    </a:cubicBezTo>
                    <a:cubicBezTo>
                      <a:pt x="123128" y="376622"/>
                      <a:pt x="123747" y="370908"/>
                      <a:pt x="126938" y="366432"/>
                    </a:cubicBezTo>
                    <a:lnTo>
                      <a:pt x="211366" y="255333"/>
                    </a:lnTo>
                    <a:cubicBezTo>
                      <a:pt x="213889" y="251523"/>
                      <a:pt x="218366" y="249619"/>
                      <a:pt x="223413" y="249619"/>
                    </a:cubicBezTo>
                    <a:close/>
                    <a:moveTo>
                      <a:pt x="252059" y="149870"/>
                    </a:moveTo>
                    <a:cubicBezTo>
                      <a:pt x="290937" y="148790"/>
                      <a:pt x="328186" y="168749"/>
                      <a:pt x="330079" y="170175"/>
                    </a:cubicBezTo>
                    <a:cubicBezTo>
                      <a:pt x="333888" y="172742"/>
                      <a:pt x="335793" y="177782"/>
                      <a:pt x="333269" y="181585"/>
                    </a:cubicBezTo>
                    <a:cubicBezTo>
                      <a:pt x="330745" y="185389"/>
                      <a:pt x="325650" y="187290"/>
                      <a:pt x="321841" y="184770"/>
                    </a:cubicBezTo>
                    <a:cubicBezTo>
                      <a:pt x="321222" y="184152"/>
                      <a:pt x="262175" y="153059"/>
                      <a:pt x="222175" y="174644"/>
                    </a:cubicBezTo>
                    <a:cubicBezTo>
                      <a:pt x="205651" y="182251"/>
                      <a:pt x="189128" y="185389"/>
                      <a:pt x="173890" y="185389"/>
                    </a:cubicBezTo>
                    <a:cubicBezTo>
                      <a:pt x="143414" y="185389"/>
                      <a:pt x="119319" y="173978"/>
                      <a:pt x="117414" y="173360"/>
                    </a:cubicBezTo>
                    <a:cubicBezTo>
                      <a:pt x="112938" y="171458"/>
                      <a:pt x="111700" y="166371"/>
                      <a:pt x="113605" y="161950"/>
                    </a:cubicBezTo>
                    <a:cubicBezTo>
                      <a:pt x="115509" y="157528"/>
                      <a:pt x="120557" y="156245"/>
                      <a:pt x="125033" y="158147"/>
                    </a:cubicBezTo>
                    <a:cubicBezTo>
                      <a:pt x="125652" y="158765"/>
                      <a:pt x="173890" y="180967"/>
                      <a:pt x="213889" y="159430"/>
                    </a:cubicBezTo>
                    <a:cubicBezTo>
                      <a:pt x="225961" y="152929"/>
                      <a:pt x="239100" y="150231"/>
                      <a:pt x="252059" y="149870"/>
                    </a:cubicBezTo>
                    <a:close/>
                    <a:moveTo>
                      <a:pt x="252059" y="110522"/>
                    </a:moveTo>
                    <a:cubicBezTo>
                      <a:pt x="290937" y="109453"/>
                      <a:pt x="328186" y="129472"/>
                      <a:pt x="330079" y="130900"/>
                    </a:cubicBezTo>
                    <a:cubicBezTo>
                      <a:pt x="333888" y="133424"/>
                      <a:pt x="335793" y="138520"/>
                      <a:pt x="333269" y="142329"/>
                    </a:cubicBezTo>
                    <a:cubicBezTo>
                      <a:pt x="330745" y="146139"/>
                      <a:pt x="325650" y="148044"/>
                      <a:pt x="321841" y="145472"/>
                    </a:cubicBezTo>
                    <a:cubicBezTo>
                      <a:pt x="321222" y="144853"/>
                      <a:pt x="262175" y="113757"/>
                      <a:pt x="222175" y="135329"/>
                    </a:cubicBezTo>
                    <a:cubicBezTo>
                      <a:pt x="205651" y="143568"/>
                      <a:pt x="189128" y="146139"/>
                      <a:pt x="173890" y="146139"/>
                    </a:cubicBezTo>
                    <a:cubicBezTo>
                      <a:pt x="143414" y="146139"/>
                      <a:pt x="119319" y="134710"/>
                      <a:pt x="117414" y="134043"/>
                    </a:cubicBezTo>
                    <a:cubicBezTo>
                      <a:pt x="112938" y="132138"/>
                      <a:pt x="111700" y="127090"/>
                      <a:pt x="113605" y="122614"/>
                    </a:cubicBezTo>
                    <a:cubicBezTo>
                      <a:pt x="115509" y="118185"/>
                      <a:pt x="120557" y="116900"/>
                      <a:pt x="125033" y="118804"/>
                    </a:cubicBezTo>
                    <a:cubicBezTo>
                      <a:pt x="125652" y="119471"/>
                      <a:pt x="173890" y="141663"/>
                      <a:pt x="213889" y="120090"/>
                    </a:cubicBezTo>
                    <a:cubicBezTo>
                      <a:pt x="225961" y="113578"/>
                      <a:pt x="239100" y="110879"/>
                      <a:pt x="252059" y="110522"/>
                    </a:cubicBezTo>
                    <a:close/>
                    <a:moveTo>
                      <a:pt x="14618" y="0"/>
                    </a:moveTo>
                    <a:lnTo>
                      <a:pt x="431732" y="0"/>
                    </a:lnTo>
                    <a:cubicBezTo>
                      <a:pt x="439969" y="0"/>
                      <a:pt x="446302" y="6335"/>
                      <a:pt x="446302" y="14624"/>
                    </a:cubicBezTo>
                    <a:lnTo>
                      <a:pt x="446302" y="288333"/>
                    </a:lnTo>
                    <a:cubicBezTo>
                      <a:pt x="446302" y="296622"/>
                      <a:pt x="439350" y="302957"/>
                      <a:pt x="431732" y="302957"/>
                    </a:cubicBezTo>
                    <a:lnTo>
                      <a:pt x="342833" y="302957"/>
                    </a:lnTo>
                    <a:cubicBezTo>
                      <a:pt x="334596" y="302957"/>
                      <a:pt x="328215" y="296622"/>
                      <a:pt x="328215" y="288333"/>
                    </a:cubicBezTo>
                    <a:cubicBezTo>
                      <a:pt x="328215" y="280093"/>
                      <a:pt x="334596" y="273757"/>
                      <a:pt x="342833" y="273757"/>
                    </a:cubicBezTo>
                    <a:lnTo>
                      <a:pt x="417114" y="273757"/>
                    </a:lnTo>
                    <a:lnTo>
                      <a:pt x="417114" y="29200"/>
                    </a:lnTo>
                    <a:lnTo>
                      <a:pt x="29855" y="29200"/>
                    </a:lnTo>
                    <a:lnTo>
                      <a:pt x="29855" y="273090"/>
                    </a:lnTo>
                    <a:lnTo>
                      <a:pt x="111754" y="273090"/>
                    </a:lnTo>
                    <a:cubicBezTo>
                      <a:pt x="119992" y="273090"/>
                      <a:pt x="126324" y="279473"/>
                      <a:pt x="126324" y="287714"/>
                    </a:cubicBezTo>
                    <a:cubicBezTo>
                      <a:pt x="126324" y="295955"/>
                      <a:pt x="119992" y="302338"/>
                      <a:pt x="111754" y="302338"/>
                    </a:cubicBezTo>
                    <a:lnTo>
                      <a:pt x="14618" y="302338"/>
                    </a:lnTo>
                    <a:cubicBezTo>
                      <a:pt x="6333" y="302338"/>
                      <a:pt x="0" y="295955"/>
                      <a:pt x="0" y="287714"/>
                    </a:cubicBezTo>
                    <a:lnTo>
                      <a:pt x="0" y="14624"/>
                    </a:lnTo>
                    <a:cubicBezTo>
                      <a:pt x="0" y="6335"/>
                      <a:pt x="6333" y="0"/>
                      <a:pt x="1461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0CC9CCF5-12A4-4A9C-81D3-1432ACE78811}"/>
                  </a:ext>
                </a:extLst>
              </p:cNvPr>
              <p:cNvSpPr/>
              <p:nvPr/>
            </p:nvSpPr>
            <p:spPr>
              <a:xfrm>
                <a:off x="1415479" y="1196752"/>
                <a:ext cx="9935145" cy="504056"/>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F5487A68-FDCD-461A-ABCE-2C1745C62F8B}"/>
                </a:ext>
              </a:extLst>
            </p:cNvPr>
            <p:cNvSpPr txBox="1"/>
            <p:nvPr/>
          </p:nvSpPr>
          <p:spPr>
            <a:xfrm>
              <a:off x="1568673" y="1124744"/>
              <a:ext cx="8127727" cy="581057"/>
            </a:xfrm>
            <a:prstGeom prst="rect">
              <a:avLst/>
            </a:prstGeom>
            <a:noFill/>
          </p:spPr>
          <p:txBody>
            <a:bodyPr wrap="square">
              <a:spAutoFit/>
            </a:bodyPr>
            <a:lstStyle/>
            <a:p>
              <a:pPr marL="0" marR="0" lvl="0" indent="0" algn="just" defTabSz="914400" rtl="0" eaLnBrk="1" fontAlgn="auto" latinLnBrk="1" hangingPunct="0">
                <a:lnSpc>
                  <a:spcPct val="150000"/>
                </a:lnSpc>
                <a:spcBef>
                  <a:spcPct val="0"/>
                </a:spcBef>
                <a:spcAft>
                  <a:spcPct val="0"/>
                </a:spcAft>
                <a:buClr>
                  <a:srgbClr val="032089"/>
                </a:buClr>
                <a:buSzTx/>
                <a:buFontTx/>
                <a:buNone/>
                <a:tabLst/>
                <a:defRPr/>
              </a:pPr>
              <a:r>
                <a:rPr kumimoji="0" lang="zh-CN" altLang="en-US" sz="2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在选择分组标志时，主要有以下三个依据：</a:t>
              </a:r>
            </a:p>
          </p:txBody>
        </p:sp>
      </p:grpSp>
      <p:grpSp>
        <p:nvGrpSpPr>
          <p:cNvPr id="37" name="组合 36">
            <a:extLst>
              <a:ext uri="{FF2B5EF4-FFF2-40B4-BE49-F238E27FC236}">
                <a16:creationId xmlns:a16="http://schemas.microsoft.com/office/drawing/2014/main" id="{703AA2EA-DE5A-422E-AF34-CD9206D0CF6A}"/>
              </a:ext>
            </a:extLst>
          </p:cNvPr>
          <p:cNvGrpSpPr/>
          <p:nvPr/>
        </p:nvGrpSpPr>
        <p:grpSpPr>
          <a:xfrm>
            <a:off x="889000" y="2024743"/>
            <a:ext cx="3134802" cy="4109357"/>
            <a:chOff x="889000" y="2024743"/>
            <a:chExt cx="3134802" cy="4109357"/>
          </a:xfrm>
        </p:grpSpPr>
        <p:grpSp>
          <p:nvGrpSpPr>
            <p:cNvPr id="15" name="iṡļîde">
              <a:extLst>
                <a:ext uri="{FF2B5EF4-FFF2-40B4-BE49-F238E27FC236}">
                  <a16:creationId xmlns:a16="http://schemas.microsoft.com/office/drawing/2014/main" id="{2DCE9B31-85EE-4539-AE5B-028C92AA5F15}"/>
                </a:ext>
              </a:extLst>
            </p:cNvPr>
            <p:cNvGrpSpPr/>
            <p:nvPr/>
          </p:nvGrpSpPr>
          <p:grpSpPr>
            <a:xfrm>
              <a:off x="889000" y="2024743"/>
              <a:ext cx="3134802" cy="4109357"/>
              <a:chOff x="1532809" y="2024743"/>
              <a:chExt cx="2563330" cy="4109357"/>
            </a:xfrm>
          </p:grpSpPr>
          <p:sp>
            <p:nvSpPr>
              <p:cNvPr id="16" name="îṧḻîḋé">
                <a:extLst>
                  <a:ext uri="{FF2B5EF4-FFF2-40B4-BE49-F238E27FC236}">
                    <a16:creationId xmlns:a16="http://schemas.microsoft.com/office/drawing/2014/main" id="{9C68362C-AF20-4F76-8FDC-279CFB6BBCD1}"/>
                  </a:ext>
                </a:extLst>
              </p:cNvPr>
              <p:cNvSpPr/>
              <p:nvPr/>
            </p:nvSpPr>
            <p:spPr>
              <a:xfrm>
                <a:off x="1532809" y="2024743"/>
                <a:ext cx="2563330" cy="4109357"/>
              </a:xfrm>
              <a:prstGeom prst="rect">
                <a:avLst/>
              </a:prstGeom>
              <a:solidFill>
                <a:schemeClr val="bg1">
                  <a:alpha val="9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GB" sz="2000" b="1">
                  <a:solidFill>
                    <a:schemeClr val="bg1"/>
                  </a:solidFill>
                </a:endParaRPr>
              </a:p>
            </p:txBody>
          </p:sp>
          <p:sp>
            <p:nvSpPr>
              <p:cNvPr id="17" name="îŝļïḋé">
                <a:extLst>
                  <a:ext uri="{FF2B5EF4-FFF2-40B4-BE49-F238E27FC236}">
                    <a16:creationId xmlns:a16="http://schemas.microsoft.com/office/drawing/2014/main" id="{73B1F3BC-4526-4D6A-8692-4AAEB6BFEDAE}"/>
                  </a:ext>
                </a:extLst>
              </p:cNvPr>
              <p:cNvSpPr txBox="1"/>
              <p:nvPr/>
            </p:nvSpPr>
            <p:spPr>
              <a:xfrm>
                <a:off x="1801228" y="2248678"/>
                <a:ext cx="575693" cy="707886"/>
              </a:xfrm>
              <a:prstGeom prst="rect">
                <a:avLst/>
              </a:prstGeom>
              <a:noFill/>
            </p:spPr>
            <p:txBody>
              <a:bodyPr wrap="none" rtlCol="0">
                <a:spAutoFit/>
              </a:bodyPr>
              <a:lstStyle/>
              <a:p>
                <a:pPr algn="ctr"/>
                <a:r>
                  <a:rPr lang="en-US" altLang="zh-CN" sz="4000" b="1" dirty="0">
                    <a:solidFill>
                      <a:srgbClr val="00B0F0"/>
                    </a:solidFill>
                  </a:rPr>
                  <a:t>01</a:t>
                </a:r>
                <a:endParaRPr lang="en-GB" sz="4000" b="1" dirty="0">
                  <a:solidFill>
                    <a:srgbClr val="00B0F0"/>
                  </a:solidFill>
                </a:endParaRPr>
              </a:p>
            </p:txBody>
          </p:sp>
          <p:cxnSp>
            <p:nvCxnSpPr>
              <p:cNvPr id="18" name="íṣļíḑe">
                <a:extLst>
                  <a:ext uri="{FF2B5EF4-FFF2-40B4-BE49-F238E27FC236}">
                    <a16:creationId xmlns:a16="http://schemas.microsoft.com/office/drawing/2014/main" id="{BE624DD6-449A-4EB0-8999-2114A83F4334}"/>
                  </a:ext>
                </a:extLst>
              </p:cNvPr>
              <p:cNvCxnSpPr>
                <a:cxnSpLocks/>
              </p:cNvCxnSpPr>
              <p:nvPr/>
            </p:nvCxnSpPr>
            <p:spPr>
              <a:xfrm rot="5400000">
                <a:off x="2089075" y="2831427"/>
                <a:ext cx="0" cy="469561"/>
              </a:xfrm>
              <a:prstGeom prst="line">
                <a:avLst/>
              </a:prstGeom>
              <a:noFill/>
              <a:ln w="25400" cap="flat">
                <a:solidFill>
                  <a:srgbClr val="00B0F0"/>
                </a:solidFill>
                <a:prstDash val="solid"/>
                <a:bevel/>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21" name="îšľiḓé">
                <a:extLst>
                  <a:ext uri="{FF2B5EF4-FFF2-40B4-BE49-F238E27FC236}">
                    <a16:creationId xmlns:a16="http://schemas.microsoft.com/office/drawing/2014/main" id="{BA97E4F8-46BF-489B-9A4A-30FF295AF7CB}"/>
                  </a:ext>
                </a:extLst>
              </p:cNvPr>
              <p:cNvSpPr/>
              <p:nvPr/>
            </p:nvSpPr>
            <p:spPr>
              <a:xfrm>
                <a:off x="1781175" y="4514850"/>
                <a:ext cx="2073275" cy="1313145"/>
              </a:xfrm>
              <a:prstGeom prst="rect">
                <a:avLst/>
              </a:prstGeom>
              <a:blipFill>
                <a:blip r:embed="rId3"/>
                <a:stretch>
                  <a:fillRect t="-14501" b="-14223"/>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文本框 33">
              <a:extLst>
                <a:ext uri="{FF2B5EF4-FFF2-40B4-BE49-F238E27FC236}">
                  <a16:creationId xmlns:a16="http://schemas.microsoft.com/office/drawing/2014/main" id="{D2827EF3-4783-4008-B1AD-B303277F793F}"/>
                </a:ext>
              </a:extLst>
            </p:cNvPr>
            <p:cNvSpPr txBox="1"/>
            <p:nvPr/>
          </p:nvSpPr>
          <p:spPr>
            <a:xfrm>
              <a:off x="1127448" y="3212976"/>
              <a:ext cx="2736304" cy="961289"/>
            </a:xfrm>
            <a:prstGeom prst="rect">
              <a:avLst/>
            </a:prstGeom>
            <a:noFill/>
          </p:spPr>
          <p:txBody>
            <a:bodyPr wrap="square">
              <a:spAutoFit/>
            </a:bodyPr>
            <a:lstStyle/>
            <a:p>
              <a:pPr marL="0" marR="0" lvl="0" algn="just"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zh-CN" altLang="en-US" sz="20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mn-ea"/>
                </a:rPr>
                <a:t>根据研究目的选择分组标志；</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grpSp>
      <p:grpSp>
        <p:nvGrpSpPr>
          <p:cNvPr id="38" name="组合 37">
            <a:extLst>
              <a:ext uri="{FF2B5EF4-FFF2-40B4-BE49-F238E27FC236}">
                <a16:creationId xmlns:a16="http://schemas.microsoft.com/office/drawing/2014/main" id="{CF83C324-CAB1-4A0B-A401-F842312D2FFE}"/>
              </a:ext>
            </a:extLst>
          </p:cNvPr>
          <p:cNvGrpSpPr/>
          <p:nvPr/>
        </p:nvGrpSpPr>
        <p:grpSpPr>
          <a:xfrm>
            <a:off x="4536537" y="2024743"/>
            <a:ext cx="3134802" cy="4109357"/>
            <a:chOff x="4536537" y="2024743"/>
            <a:chExt cx="3134802" cy="4109357"/>
          </a:xfrm>
        </p:grpSpPr>
        <p:grpSp>
          <p:nvGrpSpPr>
            <p:cNvPr id="14" name="i$ļíḓe">
              <a:extLst>
                <a:ext uri="{FF2B5EF4-FFF2-40B4-BE49-F238E27FC236}">
                  <a16:creationId xmlns:a16="http://schemas.microsoft.com/office/drawing/2014/main" id="{998D35B7-DF8B-4539-8566-48343EBD6666}"/>
                </a:ext>
              </a:extLst>
            </p:cNvPr>
            <p:cNvGrpSpPr/>
            <p:nvPr/>
          </p:nvGrpSpPr>
          <p:grpSpPr>
            <a:xfrm>
              <a:off x="4536537" y="2024743"/>
              <a:ext cx="3134802" cy="4109357"/>
              <a:chOff x="1532809" y="2024743"/>
              <a:chExt cx="2563330" cy="4109357"/>
            </a:xfrm>
          </p:grpSpPr>
          <p:sp>
            <p:nvSpPr>
              <p:cNvPr id="22" name="íṥḻïďe">
                <a:extLst>
                  <a:ext uri="{FF2B5EF4-FFF2-40B4-BE49-F238E27FC236}">
                    <a16:creationId xmlns:a16="http://schemas.microsoft.com/office/drawing/2014/main" id="{AA95ED52-714D-46B6-A20D-93329939332C}"/>
                  </a:ext>
                </a:extLst>
              </p:cNvPr>
              <p:cNvSpPr/>
              <p:nvPr/>
            </p:nvSpPr>
            <p:spPr>
              <a:xfrm>
                <a:off x="1532809" y="2024743"/>
                <a:ext cx="2563330" cy="4109357"/>
              </a:xfrm>
              <a:prstGeom prst="rect">
                <a:avLst/>
              </a:prstGeom>
              <a:solidFill>
                <a:schemeClr val="bg1">
                  <a:alpha val="1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GB" sz="2000" b="1">
                  <a:solidFill>
                    <a:schemeClr val="bg1"/>
                  </a:solidFill>
                </a:endParaRPr>
              </a:p>
            </p:txBody>
          </p:sp>
          <p:sp>
            <p:nvSpPr>
              <p:cNvPr id="23" name="ïşḷîḓè">
                <a:extLst>
                  <a:ext uri="{FF2B5EF4-FFF2-40B4-BE49-F238E27FC236}">
                    <a16:creationId xmlns:a16="http://schemas.microsoft.com/office/drawing/2014/main" id="{299C25CA-658C-47F1-808C-1FB65EFA7C21}"/>
                  </a:ext>
                </a:extLst>
              </p:cNvPr>
              <p:cNvSpPr txBox="1"/>
              <p:nvPr/>
            </p:nvSpPr>
            <p:spPr>
              <a:xfrm>
                <a:off x="1801228" y="2248678"/>
                <a:ext cx="575693" cy="707886"/>
              </a:xfrm>
              <a:prstGeom prst="rect">
                <a:avLst/>
              </a:prstGeom>
              <a:noFill/>
            </p:spPr>
            <p:txBody>
              <a:bodyPr wrap="none" rtlCol="0">
                <a:spAutoFit/>
              </a:bodyPr>
              <a:lstStyle/>
              <a:p>
                <a:pPr algn="ctr"/>
                <a:r>
                  <a:rPr lang="en-US" altLang="zh-CN" sz="4000" b="1" dirty="0">
                    <a:solidFill>
                      <a:srgbClr val="00B0F0"/>
                    </a:solidFill>
                  </a:rPr>
                  <a:t>02</a:t>
                </a:r>
                <a:endParaRPr lang="en-GB" sz="4000" b="1" dirty="0">
                  <a:solidFill>
                    <a:srgbClr val="00B0F0"/>
                  </a:solidFill>
                </a:endParaRPr>
              </a:p>
            </p:txBody>
          </p:sp>
          <p:cxnSp>
            <p:nvCxnSpPr>
              <p:cNvPr id="24" name="işḻiḓê">
                <a:extLst>
                  <a:ext uri="{FF2B5EF4-FFF2-40B4-BE49-F238E27FC236}">
                    <a16:creationId xmlns:a16="http://schemas.microsoft.com/office/drawing/2014/main" id="{6A858058-0F52-4ADD-B204-40A0279D5F42}"/>
                  </a:ext>
                </a:extLst>
              </p:cNvPr>
              <p:cNvCxnSpPr>
                <a:cxnSpLocks/>
              </p:cNvCxnSpPr>
              <p:nvPr/>
            </p:nvCxnSpPr>
            <p:spPr>
              <a:xfrm rot="5400000">
                <a:off x="2089075" y="2831427"/>
                <a:ext cx="0" cy="469561"/>
              </a:xfrm>
              <a:prstGeom prst="line">
                <a:avLst/>
              </a:prstGeom>
              <a:noFill/>
              <a:ln w="25400" cap="flat">
                <a:solidFill>
                  <a:srgbClr val="00B0F0"/>
                </a:solidFill>
                <a:prstDash val="solid"/>
                <a:bevel/>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27" name="išḻîďe">
                <a:extLst>
                  <a:ext uri="{FF2B5EF4-FFF2-40B4-BE49-F238E27FC236}">
                    <a16:creationId xmlns:a16="http://schemas.microsoft.com/office/drawing/2014/main" id="{5053C29B-A0E6-4AE4-9676-FC57C988D50D}"/>
                  </a:ext>
                </a:extLst>
              </p:cNvPr>
              <p:cNvSpPr/>
              <p:nvPr/>
            </p:nvSpPr>
            <p:spPr>
              <a:xfrm>
                <a:off x="1781175" y="4514850"/>
                <a:ext cx="2073275" cy="1313145"/>
              </a:xfrm>
              <a:prstGeom prst="rect">
                <a:avLst/>
              </a:prstGeom>
              <a:blipFill>
                <a:blip r:embed="rId4"/>
                <a:stretch>
                  <a:fillRect t="-14493" b="-14216"/>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文本框 34">
              <a:extLst>
                <a:ext uri="{FF2B5EF4-FFF2-40B4-BE49-F238E27FC236}">
                  <a16:creationId xmlns:a16="http://schemas.microsoft.com/office/drawing/2014/main" id="{EEE62B6F-5081-49D6-9F4E-B11E5748FA0D}"/>
                </a:ext>
              </a:extLst>
            </p:cNvPr>
            <p:cNvSpPr txBox="1"/>
            <p:nvPr/>
          </p:nvSpPr>
          <p:spPr>
            <a:xfrm>
              <a:off x="4727848" y="3284984"/>
              <a:ext cx="2736304" cy="961289"/>
            </a:xfrm>
            <a:prstGeom prst="rect">
              <a:avLst/>
            </a:prstGeom>
            <a:noFill/>
          </p:spPr>
          <p:txBody>
            <a:bodyPr wrap="square">
              <a:spAutoFit/>
            </a:bodyPr>
            <a:lstStyle/>
            <a:p>
              <a:pPr marL="0" marR="0" lvl="0" algn="just"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zh-CN" altLang="en-US" sz="20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mn-ea"/>
                </a:rPr>
                <a:t>选择能够反映现象本质的标志；</a:t>
              </a:r>
            </a:p>
          </p:txBody>
        </p:sp>
      </p:grpSp>
      <p:grpSp>
        <p:nvGrpSpPr>
          <p:cNvPr id="39" name="组合 38">
            <a:extLst>
              <a:ext uri="{FF2B5EF4-FFF2-40B4-BE49-F238E27FC236}">
                <a16:creationId xmlns:a16="http://schemas.microsoft.com/office/drawing/2014/main" id="{5DFF95D9-A04D-46C2-BCA7-377582E21F7C}"/>
              </a:ext>
            </a:extLst>
          </p:cNvPr>
          <p:cNvGrpSpPr/>
          <p:nvPr/>
        </p:nvGrpSpPr>
        <p:grpSpPr>
          <a:xfrm>
            <a:off x="8184073" y="2024743"/>
            <a:ext cx="3134802" cy="4109357"/>
            <a:chOff x="8184073" y="2024743"/>
            <a:chExt cx="3134802" cy="4109357"/>
          </a:xfrm>
        </p:grpSpPr>
        <p:grpSp>
          <p:nvGrpSpPr>
            <p:cNvPr id="13" name="iśḻíḑé">
              <a:extLst>
                <a:ext uri="{FF2B5EF4-FFF2-40B4-BE49-F238E27FC236}">
                  <a16:creationId xmlns:a16="http://schemas.microsoft.com/office/drawing/2014/main" id="{8AA21F6E-673C-48A5-91BC-740083BF2591}"/>
                </a:ext>
              </a:extLst>
            </p:cNvPr>
            <p:cNvGrpSpPr/>
            <p:nvPr/>
          </p:nvGrpSpPr>
          <p:grpSpPr>
            <a:xfrm>
              <a:off x="8184073" y="2024743"/>
              <a:ext cx="3134802" cy="4109357"/>
              <a:chOff x="1532809" y="2024743"/>
              <a:chExt cx="2563330" cy="4109357"/>
            </a:xfrm>
          </p:grpSpPr>
          <p:sp>
            <p:nvSpPr>
              <p:cNvPr id="28" name="íş1îďe">
                <a:extLst>
                  <a:ext uri="{FF2B5EF4-FFF2-40B4-BE49-F238E27FC236}">
                    <a16:creationId xmlns:a16="http://schemas.microsoft.com/office/drawing/2014/main" id="{0244996C-845C-4223-9948-FDBB792CDAA0}"/>
                  </a:ext>
                </a:extLst>
              </p:cNvPr>
              <p:cNvSpPr/>
              <p:nvPr/>
            </p:nvSpPr>
            <p:spPr>
              <a:xfrm>
                <a:off x="1532809" y="2024743"/>
                <a:ext cx="2563330" cy="4109357"/>
              </a:xfrm>
              <a:prstGeom prst="rect">
                <a:avLst/>
              </a:prstGeom>
              <a:solidFill>
                <a:schemeClr val="bg1">
                  <a:alpha val="11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GB" sz="2000" b="1">
                  <a:solidFill>
                    <a:schemeClr val="bg1"/>
                  </a:solidFill>
                </a:endParaRPr>
              </a:p>
            </p:txBody>
          </p:sp>
          <p:sp>
            <p:nvSpPr>
              <p:cNvPr id="29" name="ïṥḻíde">
                <a:extLst>
                  <a:ext uri="{FF2B5EF4-FFF2-40B4-BE49-F238E27FC236}">
                    <a16:creationId xmlns:a16="http://schemas.microsoft.com/office/drawing/2014/main" id="{081119D8-C634-48A0-A214-12E6F65A2DE7}"/>
                  </a:ext>
                </a:extLst>
              </p:cNvPr>
              <p:cNvSpPr txBox="1"/>
              <p:nvPr/>
            </p:nvSpPr>
            <p:spPr>
              <a:xfrm>
                <a:off x="1801228" y="2248678"/>
                <a:ext cx="575693" cy="707886"/>
              </a:xfrm>
              <a:prstGeom prst="rect">
                <a:avLst/>
              </a:prstGeom>
              <a:noFill/>
            </p:spPr>
            <p:txBody>
              <a:bodyPr wrap="none" rtlCol="0">
                <a:spAutoFit/>
              </a:bodyPr>
              <a:lstStyle/>
              <a:p>
                <a:pPr algn="ctr"/>
                <a:r>
                  <a:rPr lang="en-US" altLang="zh-CN" sz="4000" b="1" dirty="0">
                    <a:solidFill>
                      <a:srgbClr val="00B0F0"/>
                    </a:solidFill>
                  </a:rPr>
                  <a:t>03</a:t>
                </a:r>
                <a:endParaRPr lang="en-GB" sz="4000" b="1" dirty="0">
                  <a:solidFill>
                    <a:srgbClr val="00B0F0"/>
                  </a:solidFill>
                </a:endParaRPr>
              </a:p>
            </p:txBody>
          </p:sp>
          <p:cxnSp>
            <p:nvCxnSpPr>
              <p:cNvPr id="30" name="îṥḻïḑè">
                <a:extLst>
                  <a:ext uri="{FF2B5EF4-FFF2-40B4-BE49-F238E27FC236}">
                    <a16:creationId xmlns:a16="http://schemas.microsoft.com/office/drawing/2014/main" id="{86D537D0-D425-4209-9E01-87475479413E}"/>
                  </a:ext>
                </a:extLst>
              </p:cNvPr>
              <p:cNvCxnSpPr>
                <a:cxnSpLocks/>
              </p:cNvCxnSpPr>
              <p:nvPr/>
            </p:nvCxnSpPr>
            <p:spPr>
              <a:xfrm rot="5400000">
                <a:off x="2089075" y="2831427"/>
                <a:ext cx="0" cy="469561"/>
              </a:xfrm>
              <a:prstGeom prst="line">
                <a:avLst/>
              </a:prstGeom>
              <a:noFill/>
              <a:ln w="25400" cap="flat">
                <a:solidFill>
                  <a:srgbClr val="00B0F0"/>
                </a:solidFill>
                <a:prstDash val="solid"/>
                <a:bevel/>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33" name="îṧliḓé">
                <a:extLst>
                  <a:ext uri="{FF2B5EF4-FFF2-40B4-BE49-F238E27FC236}">
                    <a16:creationId xmlns:a16="http://schemas.microsoft.com/office/drawing/2014/main" id="{4FA6F0D1-D14A-4A86-812E-BC5C62E17F66}"/>
                  </a:ext>
                </a:extLst>
              </p:cNvPr>
              <p:cNvSpPr/>
              <p:nvPr/>
            </p:nvSpPr>
            <p:spPr>
              <a:xfrm>
                <a:off x="1781175" y="4514850"/>
                <a:ext cx="2073275" cy="1313145"/>
              </a:xfrm>
              <a:prstGeom prst="rect">
                <a:avLst/>
              </a:prstGeom>
              <a:blipFill>
                <a:blip r:embed="rId5"/>
                <a:stretch>
                  <a:fillRect t="-14535" b="-14257"/>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文本框 35">
              <a:extLst>
                <a:ext uri="{FF2B5EF4-FFF2-40B4-BE49-F238E27FC236}">
                  <a16:creationId xmlns:a16="http://schemas.microsoft.com/office/drawing/2014/main" id="{129D1DA2-B0D1-40CA-80C3-E99202F95891}"/>
                </a:ext>
              </a:extLst>
            </p:cNvPr>
            <p:cNvSpPr txBox="1"/>
            <p:nvPr/>
          </p:nvSpPr>
          <p:spPr>
            <a:xfrm>
              <a:off x="8400256" y="3212976"/>
              <a:ext cx="2736304" cy="961289"/>
            </a:xfrm>
            <a:prstGeom prst="rect">
              <a:avLst/>
            </a:prstGeom>
            <a:noFill/>
          </p:spPr>
          <p:txBody>
            <a:bodyPr wrap="square">
              <a:spAutoFit/>
            </a:bodyPr>
            <a:lstStyle/>
            <a:p>
              <a:pPr marL="0" marR="0" lvl="0" algn="just"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zh-CN" altLang="en-US" sz="20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mn-ea"/>
                </a:rPr>
                <a:t>考虑现象所处的历史条件或经济条件。</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ppt_x"/>
                                          </p:val>
                                        </p:tav>
                                        <p:tav tm="100000">
                                          <p:val>
                                            <p:strVal val="#ppt_x"/>
                                          </p:val>
                                        </p:tav>
                                      </p:tavLst>
                                    </p:anim>
                                    <p:anim calcmode="lin" valueType="num">
                                      <p:cBhvr additive="base">
                                        <p:cTn id="1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15900" y="179705"/>
            <a:ext cx="75634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数据分组的原则和依据</a:t>
            </a:r>
          </a:p>
        </p:txBody>
      </p:sp>
      <p:sp>
        <p:nvSpPr>
          <p:cNvPr id="4" name="文本框 3"/>
          <p:cNvSpPr txBox="1"/>
          <p:nvPr/>
        </p:nvSpPr>
        <p:spPr>
          <a:xfrm>
            <a:off x="1055440" y="2348880"/>
            <a:ext cx="9593053" cy="1884618"/>
          </a:xfrm>
          <a:prstGeom prst="rect">
            <a:avLst/>
          </a:prstGeom>
          <a:noFill/>
        </p:spPr>
        <p:txBody>
          <a:bodyPr wrap="square" rtlCol="0">
            <a:spAutoFit/>
          </a:bodyPr>
          <a:lstStyle/>
          <a:p>
            <a:pPr marL="0" lvl="0" indent="504190" algn="just" eaLnBrk="1" fontAlgn="auto" latinLnBrk="0" hangingPunct="1">
              <a:lnSpc>
                <a:spcPct val="150000"/>
              </a:lnSpc>
              <a:spcBef>
                <a:spcPts val="0"/>
              </a:spcBef>
              <a:spcAft>
                <a:spcPts val="0"/>
              </a:spcAft>
              <a:buFont typeface="Wingdings" panose="05000000000000000000" charset="0"/>
              <a:buNone/>
            </a:pPr>
            <a:endParaRPr lang="zh-CN" altLang="en-US" sz="2000" dirty="0">
              <a:solidFill>
                <a:schemeClr val="bg1"/>
              </a:solidFill>
              <a:latin typeface="微软雅黑" panose="020B0503020204020204" pitchFamily="34" charset="-122"/>
              <a:ea typeface="微软雅黑" panose="020B0503020204020204" pitchFamily="34" charset="-122"/>
              <a:sym typeface="+mn-ea"/>
            </a:endParaRPr>
          </a:p>
          <a:p>
            <a:pPr marL="0" lvl="0" indent="504190" algn="just" eaLnBrk="1" fontAlgn="auto" latinLnBrk="0" hangingPunct="1">
              <a:lnSpc>
                <a:spcPct val="150000"/>
              </a:lnSpc>
              <a:spcBef>
                <a:spcPts val="0"/>
              </a:spcBef>
              <a:spcAft>
                <a:spcPts val="0"/>
              </a:spcAft>
              <a:buFont typeface="Wingdings" panose="05000000000000000000" charset="0"/>
              <a:buNone/>
            </a:pPr>
            <a:r>
              <a:rPr lang="zh-CN" altLang="en-US" sz="2000" dirty="0">
                <a:solidFill>
                  <a:schemeClr val="bg1"/>
                </a:solidFill>
                <a:latin typeface="微软雅黑" panose="020B0503020204020204" pitchFamily="34" charset="-122"/>
                <a:ea typeface="微软雅黑" panose="020B0503020204020204" pitchFamily="34" charset="-122"/>
                <a:sym typeface="+mn-ea"/>
              </a:rPr>
              <a:t>同一现象由于研究目的不同，选择的分组标志也就不同，应选择与研究目的有密切关系的标志作为分组标志，才能使统计分组提供符合要求的分组资料。例如，要研究工业企业经济类型的构成，就要选择所有制这个标志。</a:t>
            </a:r>
          </a:p>
        </p:txBody>
      </p:sp>
      <p:grpSp>
        <p:nvGrpSpPr>
          <p:cNvPr id="5" name="组合 4">
            <a:extLst>
              <a:ext uri="{FF2B5EF4-FFF2-40B4-BE49-F238E27FC236}">
                <a16:creationId xmlns:a16="http://schemas.microsoft.com/office/drawing/2014/main" id="{F97EC1FA-B5E8-4988-95F1-D6AB72669BC6}"/>
              </a:ext>
            </a:extLst>
          </p:cNvPr>
          <p:cNvGrpSpPr/>
          <p:nvPr/>
        </p:nvGrpSpPr>
        <p:grpSpPr>
          <a:xfrm>
            <a:off x="858270" y="1124744"/>
            <a:ext cx="10492354" cy="613772"/>
            <a:chOff x="858270" y="1124744"/>
            <a:chExt cx="10492354" cy="613772"/>
          </a:xfrm>
        </p:grpSpPr>
        <p:grpSp>
          <p:nvGrpSpPr>
            <p:cNvPr id="6" name="组合 5">
              <a:extLst>
                <a:ext uri="{FF2B5EF4-FFF2-40B4-BE49-F238E27FC236}">
                  <a16:creationId xmlns:a16="http://schemas.microsoft.com/office/drawing/2014/main" id="{B28687F7-AADB-493F-9D83-9C8A82B6AA2C}"/>
                </a:ext>
              </a:extLst>
            </p:cNvPr>
            <p:cNvGrpSpPr/>
            <p:nvPr/>
          </p:nvGrpSpPr>
          <p:grpSpPr>
            <a:xfrm>
              <a:off x="858270" y="1196752"/>
              <a:ext cx="10492354" cy="541764"/>
              <a:chOff x="858270" y="1196752"/>
              <a:chExt cx="10492354" cy="541764"/>
            </a:xfrm>
          </p:grpSpPr>
          <p:sp>
            <p:nvSpPr>
              <p:cNvPr id="8" name="矩形 7">
                <a:extLst>
                  <a:ext uri="{FF2B5EF4-FFF2-40B4-BE49-F238E27FC236}">
                    <a16:creationId xmlns:a16="http://schemas.microsoft.com/office/drawing/2014/main" id="{D08C34A9-BEED-4B91-9C59-4DD0308B2839}"/>
                  </a:ext>
                </a:extLst>
              </p:cNvPr>
              <p:cNvSpPr/>
              <p:nvPr/>
            </p:nvSpPr>
            <p:spPr>
              <a:xfrm>
                <a:off x="858270" y="1378476"/>
                <a:ext cx="360040" cy="360040"/>
              </a:xfrm>
              <a:prstGeom prst="rect">
                <a:avLst/>
              </a:prstGeom>
              <a:solidFill>
                <a:schemeClr val="tx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F1B1F2D-7B3C-4931-887B-AA02769BC2F0}"/>
                  </a:ext>
                </a:extLst>
              </p:cNvPr>
              <p:cNvSpPr/>
              <p:nvPr/>
            </p:nvSpPr>
            <p:spPr>
              <a:xfrm>
                <a:off x="905907" y="1196752"/>
                <a:ext cx="504056" cy="5040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iconfont-11841-5650496">
                <a:extLst>
                  <a:ext uri="{FF2B5EF4-FFF2-40B4-BE49-F238E27FC236}">
                    <a16:creationId xmlns:a16="http://schemas.microsoft.com/office/drawing/2014/main" id="{76E2E8D0-31A4-49E2-993C-87E0DCB84F0D}"/>
                  </a:ext>
                </a:extLst>
              </p:cNvPr>
              <p:cNvSpPr/>
              <p:nvPr/>
            </p:nvSpPr>
            <p:spPr>
              <a:xfrm>
                <a:off x="1002286" y="1321914"/>
                <a:ext cx="288032" cy="251668"/>
              </a:xfrm>
              <a:custGeom>
                <a:avLst/>
                <a:gdLst>
                  <a:gd name="connsiteX0" fmla="*/ 223413 w 446302"/>
                  <a:gd name="connsiteY0" fmla="*/ 289001 h 389956"/>
                  <a:gd name="connsiteX1" fmla="*/ 168842 w 446302"/>
                  <a:gd name="connsiteY1" fmla="*/ 360098 h 389956"/>
                  <a:gd name="connsiteX2" fmla="*/ 277413 w 446302"/>
                  <a:gd name="connsiteY2" fmla="*/ 360098 h 389956"/>
                  <a:gd name="connsiteX3" fmla="*/ 223413 w 446302"/>
                  <a:gd name="connsiteY3" fmla="*/ 249619 h 389956"/>
                  <a:gd name="connsiteX4" fmla="*/ 235508 w 446302"/>
                  <a:gd name="connsiteY4" fmla="*/ 255333 h 389956"/>
                  <a:gd name="connsiteX5" fmla="*/ 319317 w 446302"/>
                  <a:gd name="connsiteY5" fmla="*/ 365813 h 389956"/>
                  <a:gd name="connsiteX6" fmla="*/ 320555 w 446302"/>
                  <a:gd name="connsiteY6" fmla="*/ 381051 h 389956"/>
                  <a:gd name="connsiteX7" fmla="*/ 307222 w 446302"/>
                  <a:gd name="connsiteY7" fmla="*/ 389956 h 389956"/>
                  <a:gd name="connsiteX8" fmla="*/ 138985 w 446302"/>
                  <a:gd name="connsiteY8" fmla="*/ 389956 h 389956"/>
                  <a:gd name="connsiteX9" fmla="*/ 125652 w 446302"/>
                  <a:gd name="connsiteY9" fmla="*/ 381670 h 389956"/>
                  <a:gd name="connsiteX10" fmla="*/ 126938 w 446302"/>
                  <a:gd name="connsiteY10" fmla="*/ 366432 h 389956"/>
                  <a:gd name="connsiteX11" fmla="*/ 211366 w 446302"/>
                  <a:gd name="connsiteY11" fmla="*/ 255333 h 389956"/>
                  <a:gd name="connsiteX12" fmla="*/ 223413 w 446302"/>
                  <a:gd name="connsiteY12" fmla="*/ 249619 h 389956"/>
                  <a:gd name="connsiteX13" fmla="*/ 252059 w 446302"/>
                  <a:gd name="connsiteY13" fmla="*/ 149870 h 389956"/>
                  <a:gd name="connsiteX14" fmla="*/ 330079 w 446302"/>
                  <a:gd name="connsiteY14" fmla="*/ 170175 h 389956"/>
                  <a:gd name="connsiteX15" fmla="*/ 333269 w 446302"/>
                  <a:gd name="connsiteY15" fmla="*/ 181585 h 389956"/>
                  <a:gd name="connsiteX16" fmla="*/ 321841 w 446302"/>
                  <a:gd name="connsiteY16" fmla="*/ 184770 h 389956"/>
                  <a:gd name="connsiteX17" fmla="*/ 222175 w 446302"/>
                  <a:gd name="connsiteY17" fmla="*/ 174644 h 389956"/>
                  <a:gd name="connsiteX18" fmla="*/ 173890 w 446302"/>
                  <a:gd name="connsiteY18" fmla="*/ 185389 h 389956"/>
                  <a:gd name="connsiteX19" fmla="*/ 117414 w 446302"/>
                  <a:gd name="connsiteY19" fmla="*/ 173360 h 389956"/>
                  <a:gd name="connsiteX20" fmla="*/ 113605 w 446302"/>
                  <a:gd name="connsiteY20" fmla="*/ 161950 h 389956"/>
                  <a:gd name="connsiteX21" fmla="*/ 125033 w 446302"/>
                  <a:gd name="connsiteY21" fmla="*/ 158147 h 389956"/>
                  <a:gd name="connsiteX22" fmla="*/ 213889 w 446302"/>
                  <a:gd name="connsiteY22" fmla="*/ 159430 h 389956"/>
                  <a:gd name="connsiteX23" fmla="*/ 252059 w 446302"/>
                  <a:gd name="connsiteY23" fmla="*/ 149870 h 389956"/>
                  <a:gd name="connsiteX24" fmla="*/ 252059 w 446302"/>
                  <a:gd name="connsiteY24" fmla="*/ 110522 h 389956"/>
                  <a:gd name="connsiteX25" fmla="*/ 330079 w 446302"/>
                  <a:gd name="connsiteY25" fmla="*/ 130900 h 389956"/>
                  <a:gd name="connsiteX26" fmla="*/ 333269 w 446302"/>
                  <a:gd name="connsiteY26" fmla="*/ 142329 h 389956"/>
                  <a:gd name="connsiteX27" fmla="*/ 321841 w 446302"/>
                  <a:gd name="connsiteY27" fmla="*/ 145472 h 389956"/>
                  <a:gd name="connsiteX28" fmla="*/ 222175 w 446302"/>
                  <a:gd name="connsiteY28" fmla="*/ 135329 h 389956"/>
                  <a:gd name="connsiteX29" fmla="*/ 173890 w 446302"/>
                  <a:gd name="connsiteY29" fmla="*/ 146139 h 389956"/>
                  <a:gd name="connsiteX30" fmla="*/ 117414 w 446302"/>
                  <a:gd name="connsiteY30" fmla="*/ 134043 h 389956"/>
                  <a:gd name="connsiteX31" fmla="*/ 113605 w 446302"/>
                  <a:gd name="connsiteY31" fmla="*/ 122614 h 389956"/>
                  <a:gd name="connsiteX32" fmla="*/ 125033 w 446302"/>
                  <a:gd name="connsiteY32" fmla="*/ 118804 h 389956"/>
                  <a:gd name="connsiteX33" fmla="*/ 213889 w 446302"/>
                  <a:gd name="connsiteY33" fmla="*/ 120090 h 389956"/>
                  <a:gd name="connsiteX34" fmla="*/ 252059 w 446302"/>
                  <a:gd name="connsiteY34" fmla="*/ 110522 h 389956"/>
                  <a:gd name="connsiteX35" fmla="*/ 14618 w 446302"/>
                  <a:gd name="connsiteY35" fmla="*/ 0 h 389956"/>
                  <a:gd name="connsiteX36" fmla="*/ 431732 w 446302"/>
                  <a:gd name="connsiteY36" fmla="*/ 0 h 389956"/>
                  <a:gd name="connsiteX37" fmla="*/ 446302 w 446302"/>
                  <a:gd name="connsiteY37" fmla="*/ 14624 h 389956"/>
                  <a:gd name="connsiteX38" fmla="*/ 446302 w 446302"/>
                  <a:gd name="connsiteY38" fmla="*/ 288333 h 389956"/>
                  <a:gd name="connsiteX39" fmla="*/ 431732 w 446302"/>
                  <a:gd name="connsiteY39" fmla="*/ 302957 h 389956"/>
                  <a:gd name="connsiteX40" fmla="*/ 342833 w 446302"/>
                  <a:gd name="connsiteY40" fmla="*/ 302957 h 389956"/>
                  <a:gd name="connsiteX41" fmla="*/ 328215 w 446302"/>
                  <a:gd name="connsiteY41" fmla="*/ 288333 h 389956"/>
                  <a:gd name="connsiteX42" fmla="*/ 342833 w 446302"/>
                  <a:gd name="connsiteY42" fmla="*/ 273757 h 389956"/>
                  <a:gd name="connsiteX43" fmla="*/ 417114 w 446302"/>
                  <a:gd name="connsiteY43" fmla="*/ 273757 h 389956"/>
                  <a:gd name="connsiteX44" fmla="*/ 417114 w 446302"/>
                  <a:gd name="connsiteY44" fmla="*/ 29200 h 389956"/>
                  <a:gd name="connsiteX45" fmla="*/ 29855 w 446302"/>
                  <a:gd name="connsiteY45" fmla="*/ 29200 h 389956"/>
                  <a:gd name="connsiteX46" fmla="*/ 29855 w 446302"/>
                  <a:gd name="connsiteY46" fmla="*/ 273090 h 389956"/>
                  <a:gd name="connsiteX47" fmla="*/ 111754 w 446302"/>
                  <a:gd name="connsiteY47" fmla="*/ 273090 h 389956"/>
                  <a:gd name="connsiteX48" fmla="*/ 126324 w 446302"/>
                  <a:gd name="connsiteY48" fmla="*/ 287714 h 389956"/>
                  <a:gd name="connsiteX49" fmla="*/ 111754 w 446302"/>
                  <a:gd name="connsiteY49" fmla="*/ 302338 h 389956"/>
                  <a:gd name="connsiteX50" fmla="*/ 14618 w 446302"/>
                  <a:gd name="connsiteY50" fmla="*/ 302338 h 389956"/>
                  <a:gd name="connsiteX51" fmla="*/ 0 w 446302"/>
                  <a:gd name="connsiteY51" fmla="*/ 287714 h 389956"/>
                  <a:gd name="connsiteX52" fmla="*/ 0 w 446302"/>
                  <a:gd name="connsiteY52" fmla="*/ 14624 h 389956"/>
                  <a:gd name="connsiteX53" fmla="*/ 14618 w 446302"/>
                  <a:gd name="connsiteY53" fmla="*/ 0 h 38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46302" h="389956">
                    <a:moveTo>
                      <a:pt x="223413" y="289001"/>
                    </a:moveTo>
                    <a:lnTo>
                      <a:pt x="168842" y="360098"/>
                    </a:lnTo>
                    <a:lnTo>
                      <a:pt x="277413" y="360098"/>
                    </a:lnTo>
                    <a:close/>
                    <a:moveTo>
                      <a:pt x="223413" y="249619"/>
                    </a:moveTo>
                    <a:cubicBezTo>
                      <a:pt x="228508" y="249619"/>
                      <a:pt x="232318" y="251523"/>
                      <a:pt x="235508" y="255333"/>
                    </a:cubicBezTo>
                    <a:lnTo>
                      <a:pt x="319317" y="365813"/>
                    </a:lnTo>
                    <a:cubicBezTo>
                      <a:pt x="322460" y="370241"/>
                      <a:pt x="323126" y="376622"/>
                      <a:pt x="320555" y="381051"/>
                    </a:cubicBezTo>
                    <a:cubicBezTo>
                      <a:pt x="317412" y="386766"/>
                      <a:pt x="312317" y="389956"/>
                      <a:pt x="307222" y="389956"/>
                    </a:cubicBezTo>
                    <a:lnTo>
                      <a:pt x="138985" y="389956"/>
                    </a:lnTo>
                    <a:cubicBezTo>
                      <a:pt x="133271" y="389956"/>
                      <a:pt x="128176" y="386766"/>
                      <a:pt x="125652" y="381670"/>
                    </a:cubicBezTo>
                    <a:cubicBezTo>
                      <a:pt x="123128" y="376622"/>
                      <a:pt x="123747" y="370908"/>
                      <a:pt x="126938" y="366432"/>
                    </a:cubicBezTo>
                    <a:lnTo>
                      <a:pt x="211366" y="255333"/>
                    </a:lnTo>
                    <a:cubicBezTo>
                      <a:pt x="213889" y="251523"/>
                      <a:pt x="218366" y="249619"/>
                      <a:pt x="223413" y="249619"/>
                    </a:cubicBezTo>
                    <a:close/>
                    <a:moveTo>
                      <a:pt x="252059" y="149870"/>
                    </a:moveTo>
                    <a:cubicBezTo>
                      <a:pt x="290937" y="148790"/>
                      <a:pt x="328186" y="168749"/>
                      <a:pt x="330079" y="170175"/>
                    </a:cubicBezTo>
                    <a:cubicBezTo>
                      <a:pt x="333888" y="172742"/>
                      <a:pt x="335793" y="177782"/>
                      <a:pt x="333269" y="181585"/>
                    </a:cubicBezTo>
                    <a:cubicBezTo>
                      <a:pt x="330745" y="185389"/>
                      <a:pt x="325650" y="187290"/>
                      <a:pt x="321841" y="184770"/>
                    </a:cubicBezTo>
                    <a:cubicBezTo>
                      <a:pt x="321222" y="184152"/>
                      <a:pt x="262175" y="153059"/>
                      <a:pt x="222175" y="174644"/>
                    </a:cubicBezTo>
                    <a:cubicBezTo>
                      <a:pt x="205651" y="182251"/>
                      <a:pt x="189128" y="185389"/>
                      <a:pt x="173890" y="185389"/>
                    </a:cubicBezTo>
                    <a:cubicBezTo>
                      <a:pt x="143414" y="185389"/>
                      <a:pt x="119319" y="173978"/>
                      <a:pt x="117414" y="173360"/>
                    </a:cubicBezTo>
                    <a:cubicBezTo>
                      <a:pt x="112938" y="171458"/>
                      <a:pt x="111700" y="166371"/>
                      <a:pt x="113605" y="161950"/>
                    </a:cubicBezTo>
                    <a:cubicBezTo>
                      <a:pt x="115509" y="157528"/>
                      <a:pt x="120557" y="156245"/>
                      <a:pt x="125033" y="158147"/>
                    </a:cubicBezTo>
                    <a:cubicBezTo>
                      <a:pt x="125652" y="158765"/>
                      <a:pt x="173890" y="180967"/>
                      <a:pt x="213889" y="159430"/>
                    </a:cubicBezTo>
                    <a:cubicBezTo>
                      <a:pt x="225961" y="152929"/>
                      <a:pt x="239100" y="150231"/>
                      <a:pt x="252059" y="149870"/>
                    </a:cubicBezTo>
                    <a:close/>
                    <a:moveTo>
                      <a:pt x="252059" y="110522"/>
                    </a:moveTo>
                    <a:cubicBezTo>
                      <a:pt x="290937" y="109453"/>
                      <a:pt x="328186" y="129472"/>
                      <a:pt x="330079" y="130900"/>
                    </a:cubicBezTo>
                    <a:cubicBezTo>
                      <a:pt x="333888" y="133424"/>
                      <a:pt x="335793" y="138520"/>
                      <a:pt x="333269" y="142329"/>
                    </a:cubicBezTo>
                    <a:cubicBezTo>
                      <a:pt x="330745" y="146139"/>
                      <a:pt x="325650" y="148044"/>
                      <a:pt x="321841" y="145472"/>
                    </a:cubicBezTo>
                    <a:cubicBezTo>
                      <a:pt x="321222" y="144853"/>
                      <a:pt x="262175" y="113757"/>
                      <a:pt x="222175" y="135329"/>
                    </a:cubicBezTo>
                    <a:cubicBezTo>
                      <a:pt x="205651" y="143568"/>
                      <a:pt x="189128" y="146139"/>
                      <a:pt x="173890" y="146139"/>
                    </a:cubicBezTo>
                    <a:cubicBezTo>
                      <a:pt x="143414" y="146139"/>
                      <a:pt x="119319" y="134710"/>
                      <a:pt x="117414" y="134043"/>
                    </a:cubicBezTo>
                    <a:cubicBezTo>
                      <a:pt x="112938" y="132138"/>
                      <a:pt x="111700" y="127090"/>
                      <a:pt x="113605" y="122614"/>
                    </a:cubicBezTo>
                    <a:cubicBezTo>
                      <a:pt x="115509" y="118185"/>
                      <a:pt x="120557" y="116900"/>
                      <a:pt x="125033" y="118804"/>
                    </a:cubicBezTo>
                    <a:cubicBezTo>
                      <a:pt x="125652" y="119471"/>
                      <a:pt x="173890" y="141663"/>
                      <a:pt x="213889" y="120090"/>
                    </a:cubicBezTo>
                    <a:cubicBezTo>
                      <a:pt x="225961" y="113578"/>
                      <a:pt x="239100" y="110879"/>
                      <a:pt x="252059" y="110522"/>
                    </a:cubicBezTo>
                    <a:close/>
                    <a:moveTo>
                      <a:pt x="14618" y="0"/>
                    </a:moveTo>
                    <a:lnTo>
                      <a:pt x="431732" y="0"/>
                    </a:lnTo>
                    <a:cubicBezTo>
                      <a:pt x="439969" y="0"/>
                      <a:pt x="446302" y="6335"/>
                      <a:pt x="446302" y="14624"/>
                    </a:cubicBezTo>
                    <a:lnTo>
                      <a:pt x="446302" y="288333"/>
                    </a:lnTo>
                    <a:cubicBezTo>
                      <a:pt x="446302" y="296622"/>
                      <a:pt x="439350" y="302957"/>
                      <a:pt x="431732" y="302957"/>
                    </a:cubicBezTo>
                    <a:lnTo>
                      <a:pt x="342833" y="302957"/>
                    </a:lnTo>
                    <a:cubicBezTo>
                      <a:pt x="334596" y="302957"/>
                      <a:pt x="328215" y="296622"/>
                      <a:pt x="328215" y="288333"/>
                    </a:cubicBezTo>
                    <a:cubicBezTo>
                      <a:pt x="328215" y="280093"/>
                      <a:pt x="334596" y="273757"/>
                      <a:pt x="342833" y="273757"/>
                    </a:cubicBezTo>
                    <a:lnTo>
                      <a:pt x="417114" y="273757"/>
                    </a:lnTo>
                    <a:lnTo>
                      <a:pt x="417114" y="29200"/>
                    </a:lnTo>
                    <a:lnTo>
                      <a:pt x="29855" y="29200"/>
                    </a:lnTo>
                    <a:lnTo>
                      <a:pt x="29855" y="273090"/>
                    </a:lnTo>
                    <a:lnTo>
                      <a:pt x="111754" y="273090"/>
                    </a:lnTo>
                    <a:cubicBezTo>
                      <a:pt x="119992" y="273090"/>
                      <a:pt x="126324" y="279473"/>
                      <a:pt x="126324" y="287714"/>
                    </a:cubicBezTo>
                    <a:cubicBezTo>
                      <a:pt x="126324" y="295955"/>
                      <a:pt x="119992" y="302338"/>
                      <a:pt x="111754" y="302338"/>
                    </a:cubicBezTo>
                    <a:lnTo>
                      <a:pt x="14618" y="302338"/>
                    </a:lnTo>
                    <a:cubicBezTo>
                      <a:pt x="6333" y="302338"/>
                      <a:pt x="0" y="295955"/>
                      <a:pt x="0" y="287714"/>
                    </a:cubicBezTo>
                    <a:lnTo>
                      <a:pt x="0" y="14624"/>
                    </a:lnTo>
                    <a:cubicBezTo>
                      <a:pt x="0" y="6335"/>
                      <a:pt x="6333" y="0"/>
                      <a:pt x="1461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CE0E7D26-F432-4D65-8FFB-72ABB427505F}"/>
                  </a:ext>
                </a:extLst>
              </p:cNvPr>
              <p:cNvSpPr/>
              <p:nvPr/>
            </p:nvSpPr>
            <p:spPr>
              <a:xfrm>
                <a:off x="1415479" y="1196752"/>
                <a:ext cx="9935145" cy="504056"/>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2822F3CC-4181-4AFD-85FB-0FD33A2F7118}"/>
                </a:ext>
              </a:extLst>
            </p:cNvPr>
            <p:cNvSpPr txBox="1"/>
            <p:nvPr/>
          </p:nvSpPr>
          <p:spPr>
            <a:xfrm>
              <a:off x="1568673" y="1124744"/>
              <a:ext cx="8127727" cy="581057"/>
            </a:xfrm>
            <a:prstGeom prst="rect">
              <a:avLst/>
            </a:prstGeom>
            <a:noFill/>
          </p:spPr>
          <p:txBody>
            <a:bodyPr wrap="square">
              <a:spAutoFit/>
            </a:bodyPr>
            <a:lstStyle/>
            <a:p>
              <a:pPr marL="0" marR="0" lvl="0" indent="0" algn="just" defTabSz="914400" rtl="0" eaLnBrk="1" fontAlgn="auto" latinLnBrk="1" hangingPunct="0">
                <a:lnSpc>
                  <a:spcPct val="150000"/>
                </a:lnSpc>
                <a:spcBef>
                  <a:spcPct val="0"/>
                </a:spcBef>
                <a:spcAft>
                  <a:spcPct val="0"/>
                </a:spcAft>
                <a:buClr>
                  <a:srgbClr val="032089"/>
                </a:buClr>
                <a:buSzTx/>
                <a:buFontTx/>
                <a:buNone/>
                <a:tabLst/>
                <a:defRPr/>
              </a:pPr>
              <a:r>
                <a:rPr kumimoji="0" lang="en-US" altLang="zh-CN" sz="2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1.</a:t>
              </a:r>
              <a:r>
                <a:rPr kumimoji="0" lang="zh-CN" altLang="en-US" sz="2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根据研究目的选择分组标志</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281C1E7-784A-43B3-BD6C-B087A4CDE4A3"/>
  <p:tag name="ISPRING_SCORM_RATE_SLIDES" val="1"/>
  <p:tag name="ISPRINGONLINEFOLDERID" val="0"/>
  <p:tag name="ISPRINGONLINEFOLDERPATH" val="Content List"/>
  <p:tag name="ISPRINGCLOUDFOLDERID" val="0"/>
  <p:tag name="ISPRINGCLOUDFOLDERPATH" val="Repository"/>
  <p:tag name="ISPRING_OUTPUT_FOLDER" val="C:\Users\Administrator\Desktop"/>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qGGlJKPVYmj1EAACviwAAFwAAAHVuaXZlcnNhbC91bml2ZXJzYWwucG5n7b0JONTr/z+sLElDCTWW0Eo42cqSZWQqrZasFWYyQhiKss8MqRHFOEmUrWlV9hLJnmWyjhZhBmOJUUxjDDOYYZ6ZzveUOs3ve/7Pdf2v5/88T11Xdan7ft/3+32/l9f7fS+fWGtLC3ExOTEBAQHxgwf2HhMQEEILCCz/LCrC/RezlRB57l/LAo9ZmAvktyt84v4g5Lnn6B4BgSLMKvYpYe7PK88eOB4oICBRx/u9DOef7S4gcHXvwb177EJcKX2nCs47HgctVm1zFdCMvG81u7UbmJXKuqWtjyl+vMZGA7vls/h9ke1rlTfu23Pxj5WXrPNWmvv4mlHXFBLMAWvUbjr4njnzRzt+nL3oyMkp133mmd+j61lQCVIxLCPqPmNMIPLwE4gPwXk95ISj9JkWyGIA/XNOgZ9r6EhyDjUFguwpldOqERAE/PjHBvnX6So6Wa+RhAKjKdTQnj2JyteWiQChkT/84VQS9TpyalwNGEZ53nXJfIMKqr+wBVn3GbLQ8iNFredRry8OjSdw5rI4kmIrL/9MCBoZlSx75ciYhNLGpN2WGbsJirY/TQjQSjJzNw9mD62vThTN15CcHk3npNkqfdr8E5lAeS6ZhMDqK5To1n9wBWh9Fwn1QudcHsK/RiyMQ0qv+6ARgbFStxazyE1TaxHUXdMmS5s7E3jNB6Oh0D6V5QvVXxarp/fVjNMav9OseSl+ZC2gD8VZSGOw1CFzcTKaKkKWKaIiVbR4f180CTTXZLWu/ND2hJmO4fChWJV8b3olFUE98flc7CKGOU4GcebycOtBpJnubuHNJUYX+twgaHIqm/MZOXouHYbCeX+kXYCcn6le9PzGZGpa1MGL2NKKkT/SgivHXQpW9/fPtQf7+fW+ODdjUir45RRqhySA3ZTFbtq2vELUbIiEjxjVTZvtoRBLPd95Zs2/f7RtlexQt8RKDeRsnZJr56lPtdYVnsPhwJsNHBw+h9rnZTSDUyZCx+D+4cTOqqMygAwYKtwA121RfW2pOM3kUjWAchIisMi5hOCKYbXzAl8MzqaIodF7Dl4yl2xsfVAtIR4o0UMCl8rsik2cSIRnjhumjHFE9w4tGDqfk+JkDR4emW3fUOyuatdTCoe3V1bbUh5RFIIl7DVn3L4v6cBZQc9V6LtSbgOyuiwaSXJN5Uyef+WJ+DUk7dnWhDjcEIdeFFQ432SFnJrJIjff99VXeD+idjHEWCSR2RdMsieG9M0elwije8p62DMpzh1c4fiuOrRJOjYLd27k0F0MYgLmCLp6RxO5jpNBgo+tx4wEDpOcQpNmYl+WUgLsjxXHKqs5qj9Xv0nQk4VSiJYTh8sL6qrOYPQXWVch7KFxlnQBJ4ur1/67q7r3VwT56RNcNhmU7+XgwpX7T9Yl75mrOoNSpOZE+DeGbye9oy3GkhtYxqVdVSr3qofmeki03l5LdhqVDif2zPQTZAANag1wYgJFIUziTKkk7vyYxWr8BcXCvjpNd+8HDktU8734kXWA50pbr0bBAE/drFOj50WRBGWsePxQkcKWUYvjboVAOKwwRfBNiEbJrah2J60b+HiK+2wSK3GjzcDjCaLhG5dNwCuJm788kHreRBU9/FRJRyhuD8JY8TkmcsvyGwaMWf26myEadfdCJnjcQVan3kWUL1dRbKF89KnH33WZsDK++Rxelw4uSWK9zPMvEQYXkc4pSDLqfTzXvBdJojm934oxUry68KWSQ698V2VxL2u4MnHPUQUYO7jCkR5yr/GNntJVToJA0Gzmtd37yvXe+5QmUXFj0V5Gve3atdYi1nP9CZSGcw0lq01iisnRIRSDh59xn9rP1JWMrzd6bmu0xOxL5FN3AuNq7QCvh4w8PgU2mqxI0oa2UCP8RHS1ReWRCn8sx4a4EkNpHMndDfjGi9gIV4lpNDGuK+cL0XCPixrQ25FWj7KITFJHBAhbK3oKqdBC5Lc0QHeDkyo835xN3mesKMgocbkECo0m611qKjxzUmtnSYae9e4tQG/QfubYPUyVIqMeH5hVgsjViM7rZ4FIRpJjjeG7ElQW2xI9gXHukUkbLeUBz5kPmu0Rsq3uGUOVwILOTMEp4z+Jxh8XHYgOgAY8Wul4/Bq1BHJH4AH0YVqE+mX2q7PtzFI4veG7E9UXTBIGw7OlBGuCLphJsKfQ7ynVNonASIs0dvZxdjCgnYBBnx4c8jT02rAKHfDAprhvRvLG56qMZ5s1ZQCUctlAITDcK2mPzWLDE7a+eXL2PqFDc7RcAHKITKtwuqDru35jzeSuobk5mxI2NaihSZsoy8CfbbAOn5jr6nnrJg8Qp9a+Q/Z+cRbZ8YYz1x9rtpWUQ/OfPlzuptofMyeZE7Fa3BHw/MLr8PXPcwToCynMHd4kjg1Jz1cu51M+1AuoVqqf7YcXLFpwISc6j9xQunABtXP9hDZG0fPSN2uHrhRpXwvYd8ot8Zb6+QB7SyOpLPU1ASN72GmglmQh7WGljTYnx7o9FidSoaoipXUyYG2za7UQX3I3wsiTDNkEBJbL0rWKm2TAlHMWbZvWxCWbyhZz1bWafu+05LrTITfg9472P/MCVkyIoRP62qVrrSfIk5nmRW5jvUzZl3s5pdSMWWoF3rFKSTcC7jg2En5eA9hsv4eCe19SyZm6h3okAi6iYO9VFDGwXB7erMMBWZ35Xsbk8L6ShU21S0NNF3zAt9a6n7jZsw/23Ex+qliwAWhWgj2ar/ca/vGOpogvxQTtJl8mp6zUwlHK1wD2iwaHYLAwJiV9Q3AsdKAbqkrdfEOJGaul6iCyz/o6asiEKsM1YXI9nZhmgwsc5qxeiQ4YsTltZCsELooXjXp7dsIiIt3vIBMYB2tlRY1YNBNkwHOShbmeFVY6B/rWjRVH2Ra3RZ6ZXWxh+lTgrMTRJZWlMUwg4YJE00I8zD86d9Akpn0OWQqvFl3q5WsuyKVu4VoXqYQVXQ9Vp9KlMGSIZrN822gUDkaBbPUB3x6EAHwcRT4O6IDmJQtSMBYdO533dSxeeBBS2Uvmal/OMNfl7oMTqhX0jG9mN519YNUPUTF/wBh2e6Pnr5DB/MPbpBjVpnHxZkQfvECbPXuCjRKxxPl6hhhTaBIYE8Zmpj4jz+TLLIdR8FDcJ0BCkBtEGCby1KJZjvNMsrpHwMyRKv3ArZCKR/RFZ+Lik+MfdF5VMxZBrH5UTP9YKJG1mxHYVTJchCAnlkjMOQLoBesUA/D3Aqer4fMPfoAhO85Ar0PHrhtVoLte7tUqRO9mhF2bJ+2741jOSHNZ0m5eVxk4T5IRDoxWB6ZCspzfXlmEBHMgb293ucUvpScEvojtEYb5gLRXotNTuxYVz7L7f4AX7ZHQA1pbgLdvLavtGLGM3KHn3bZUh3z0lYG3j6sWBiUmkA7e+hkwtciuAaxE5wLd/gml5NYA8oqHHxSkHIZ0nsiT/RFsjXqbcce8Lqb7M+qrOSQuinYg0AKPqlFSpDN+Pd79Vz9jKq3CY4IXsclBFdMzAZ9yTuTs+omqs3gvjeKPCh8+Kf4L2DfDo9ooFM2XqnQIYnuhaRf5pwZgwYsbaxPtUv8BSh247BW/TUhZezhW9ufh/gvjx0491voHZBRFC4GPnfon9H3MXbNDRq5qGjIePzO1rDYRekDtn/BTfZcy8MQZ3OHLD/4pRGXgWsDBy/+YMfQBV4vUKSGPC5eyGrUIMJ55b5tGzgz3ow9d1fSLeBwplm2WvmoofQ0Z/dnQhcun2vDju+/yqyFm07dMYX8TzCfVBFfRM9rUCyrctuQuV7uz3P+JWbr8kIKNoeMqLqNbDWR8Cc4cTal5M6Vvk1uQm+3BIz0MvrY3Ul9DvtJs6MobofYx9N1DEsR8OqNqyQiRtEKx7Eixa/Z3AvLXcTVGCLyUz46oqKJlWJy9mbCdmdb72qaKtwe5A05cM+1YsdR51iQ6chsIN6pZG1od195yRMeo/of0BAiUXxPmzGsiBN6Q3qqecT++Z/tSyWl9tF8mYx1VJGaXL+MAWJnUKqG9FLuuEGkUuaToyG2yrNZ6hQr9kMoZWNCVpbIHhPLmCM1dnuxzWQb8asuz/8pG6oYfTBHsyiUuA8wxGzlxqiFRq2lizdIFPw+F+pqNneM1WQO4cFan4Px1PY+YpUv/XQRlDk7/UgQbf4vgtwj+vyeCUoxYxeSrVWkximFegXgTpjOCdKHLJc2IWhHoQCqyKkMVFRThq27aRDU/fxW38dT1HyUwVlOjg85rMY0TdfLrrzDMWTOWaK3GOG5QDEi7iJWwHE22fNv445w0YN0vJ+69uDDuEIy1FrEoolbNF/Cb/R3OxvEpDDRBSd7IvcHaWIVROTXzejPG7vaZwIdioujdBrccdx+U/1FoZx+eu99m6RQFBqeWmVK7j+1VlcYN+ZjKZDur5wLXbrv1g/yiJACtnmNnrILsoflReCzrwhG8h+oW4O6H3mRUPjQ7Oin0QVKx9o9qQVY6FnbZVr1QPTK2mn2BxaDY6qMCWI+ykPOfNR9SCHgw5I74ZSFwjANFB5/DZ1BnD6dP9paPax5HtWwvQBwh2jICgWIr0QmP2XNZ6sDPA+6un7bAf9SmmrmYG66D78XS175Inyfgigu+kEusD2idPzKC5/TyW5v/9LETTLGFMLsZyQu9Mrxh8hZDszT5DBMak1Riuk9YLapFuiB8Qi+hD4/AJkLHuj9nMef4aSldQgWOiBNTkH9xhHY7Ga7wLAvG7ZP9VpDss5kfN+jrJcb2wgkrnR+GtTUHSfThweYba60frGjvehiQV+h2INX9R1PZrXW2Cnv/Dyv7KLBgymPXgpcZYAa9gysBO8plerHUr9V7wLjuwMmMp8tjhHbYVrleOAljhR7hru8TxqtQgj0fm23XvVbcuV1da92LI3MnHvn6kJCK8lyhWX6K/UQU+7XOaS2sebvuUb4ZtdZ6q/RawNG8sWIKP/KW8ju8EbFi04oACoFTlAW5W+I6XMhXmbsLO57lP1t+ETueW9WV8LefOXRWrbuY1gJYopUXBNGV9IJIqNcionjaJDcdJgzmgrifvcEnQcJWhSyo18rKbqb232OmzefGER5v+L42xwDTJs4uuP5V6A9v8IGmzc1z7b/UrvQV9xgUjv0dJnTsQ95JI8wpknj2DCdCTfnbmgf8sOYR6EyGu6Nw2Gr00Au1wTWS9Md83ZYp2Cr86Udo9loJSe0sftLRysI+MjkepnXe12BvfQRfL56K73iXmbsRuHubwiY3U36e8K8hb0LHOs5euTJnd4ePEv41pq3W+QNfx1Tmo95fWYXXdjj9i5lpAwnr/zubPlrF6l/n/z86sgRxtGLYGLZHmvKnhWJPbyg542T16r6mk6V+ldgFLMWYyubH/wAbfKjgrLdwkPCOSjY7ddi/DgsjhH4JVec3eQPq2bcfHmWbaS7reKyOfuogK3HUxoiY+nA5H8d/RNe3ODnQYWC0Lc0I9HAXs0OV685lBhML/ouwe+yjVihFFBKhqow+Rw6/6f8VKgYur3ft7n1x7l75WVWG4df2/MQ1DXJ3wUnurQmgVjKDpCQaqsQu34TZ/jrMRo0AXDbEimXXlPFdSoMus7dB3Eh905ZfrL+pe/7CFi7KJz/hp/UDzoIHiVxE4WTJD3A4tXd0/slNANJz+CKGQPEtcC6sgRryVXRDsKPF3eVqZ/P5wpb2XYnFLlxgM8IPd/wWyP8tgQTEExGjtzz1Sv1JyHdMOW/aq1WazhuC2eUUdSUMTgLRL/f5Q4s2nyDT0VJTHLMQMVm7Qj+4P5ScVuXf+6IodP7TI89Q0SK8bcS+ycAul2A4z/zz0q52lXET2HzFq3L7DIop6khFDOu2o7Bal5g6+tLBnyxHUJAuh2RU6ssCnltIRh0U2iR5u5Xm07xmlOvU09L0/f1MWkVxiqEf/8zBMfK4qXSbTdPD8zvWc4W5LHsLkpBqs0QQ0OMio4YASmBBiTD43BaMCaO7Uy3VaZe0kv7VyC3IdXh8si7Nn41C4uhT6q8eeCVhxEH5nabr1IMIuHtHfdWJjeOjjl/8TVXAaS4syQIpXCJmdfh2xavDvkyT0h4RGGW8YZii98yBUoTTHvHxeHEDU4r78OGZ1R5633hzKISXOG+N46bZGuPrpRYeg2S/1VfkUqnWxdUmRBnAvtQ/lbLiBFQd8PXBuVvilLcIJq9QDBlQE2jC6Q7E2hsw+8OpnbCyeVWlqx1bzFNCNAg4FC6Qrg4irCNeI9cPy0qIR2OLFq50tS/4Qe5RHnd3DeLeuW21mThZbiV7paHKPc2YESRjW2FpqkiMxU0Ne9tE59qHswMXul1Rdzkck/z0lF+F5jvk2s+9jErxEwR7fcnGjxa5U/eOUZ7cFnVGK9U2K6skaL9KHFS7wzZw8C0Xd3Erp5hEDFUT72zLTGPON8E9N+AYmxUxZz1IjpegRVRKXFY3jhFCXPCJfuIlhbUSAR/PCUq29QUR9pqgcWspxHDZtjYLPOsbNtthJHWv//P3+piWhaDJagdyCVUWsC/yLRKH1+3uCVqdIWo+NAdPld5jI2JQdogrwL1aOr0O+TubGWUXVaOzGPvxdQP3XTICXyMBjoLiLGV/84ycIDcUUflJ3yNAEZr4GkFYV9xQ5FF4Y5cPsdziTWi/THJgyq8BJWBzV1mni9JW+VU7No1dSTaAa0lz+vqtVARvhvjlvo4V2AJOPFXOcDWqqxbQWwegEDHwPa0lmX6g3evgaKawN8ihlDLaBde6of4IjQNir0PHAqi639xQY9wPlUn9YudFdftoLEMz6HTy0LAtLUPf0S9nfdSBXMVmGf26NBMcriigoV27tqOKu+ygncC4rgT7w3PUEpk9czYvBtueEO331mEeNAS57TuWXxPXCa7DlMB9nkWEkkGv/gdgPh562Vvrhv7ldi0V/+WV46bmFPFMepXZHO0pQ9E4BnlDg3O9p2rBYBswjjxqMUhgKT24pJcbB1WpgnGGjQgjcVi20wn5xb3KN5WOXp3fK5CslHzV+gyxraBr82SEhRp/2D1OnCphfQLkrMHiJzONaOmA5E3SsYX3Fmbti2M7jefWNxJY7L0ha08dZHXhCNXNMgWdiyjfUnGfTeebqhP0SpTe+M0WFbpUKuRkuJXXdR6R1RoxFWeinOpCXNH7QlffZ+zvpe22KWBf6StR9kasfQQa4ieDafCBk3Zc536Cr3MnCHygcZ37EUjUbxq/afym8ZvGbxr/D9MIoTWsT9FDXzDmAncpB+V2yb9g9/216WJ6cLZO3RLY3Fdja2XyPJTyvGubwn7CDS44Pqa2how2sLBrL+ICIOuVlsJpejOQ5e8tKd8HeFWTZGVaFvrpQcpNnZsXFHij2Cm3rzznl+2qwtvz08lU201hH6v7eZvJ+Otm0sWNfDeTdIww7g6gsRU/7ZGN7/yfd4dmx49srizZmf7z3loo8L/s2LkHKTblIjtW/9Sg68x/2SjrurU/DH7G4Of9Lfp/28VqmjC+fnzhjtJP/Oe/+7oP+s+NtL93Mgt046cJb88u+c/PIlXMSio8E7U413ZVsypkhjIeLxMy0+kIKTj6/hNpkUKylDBWRLFpbWRTZlnbApNUPTcMWhxu6wsmVXZTDarYCbAEGBOZVw0Jz87gjv7xaPtSVjKAV+7UddFkQuZGUvStTGbsmuZUTGmxDWizGCFnKpJZrm8TrbhcguW0qlAInOEsIFCwzFH/Auz7isZFKS1OxuBUNp2ocI06ZCCtfklipdWHyXQnk+IbzOvDIcMX9nBlPDXq8WPGv7dwcLxYrB7XWkXPoCp8XLintJBt7TX5Z5km4tPhFZ2Wk28dlXlV0eUDRzu70g6hPmkuOfoGNPhj7Zvd6muUcPLjWRaKoXtVi0dMD9GKnhYRQiuq6Vk8NuPbfsz41lCOOEapZEUEFMw9IEHnb2CqTKY7wO3rN6RrJqwcEwKvGu+A7SYFsg4HzCzZR/zgA33pVH9zCHm0vP8wzfGF5UrLm/16pm5k4+JceuJXcf48Dpk7znpIxLlHc885Mk/BF/P8kfS0dtkN6boS4pPccT63go366DeTv3y2Wmj6u29uXc35oit/7BMOQqRPVFIRBTLgk18034vsN7UsyQ1M4GnNp9M/StBuON0zM9QjkMWg5FBnqYzxy+tdX8zPvbMCVTLJtBA/GLG6KCMiY9CnWL69ZO7ZIIc6P1fV1c8MY3kzJp7hq5oQMw/fKbEHVujTJHOYFWQTf9HkoAVj85usL+XUJ0cjcHTCwAOERta7RXkMzgceroH68KXlbDiNE5MLIMykv1iRZBZmOJgIzY5eFanfG9B/dv4YROebmdiJK8gDGp4klH956RNIzgiuGmRFcVM7hK3ki/phZm8gXl4PxA41Nu21ZHFo7BVKEZOfDWnU/ALfJAyZY6H8DkkJ6y9BdPNmuw71Etm9vhNkk1VLkLIypqFrtqL6/fQXWbys+l0+N8tLpXcWIC/4B+OGizIQkLnbkssXxixAYe9sQawefKa0RENl6pObz9O6Qq15qujxkyoqSAH2qUpvPCQElkz/GCyyT7ZeQQ7QQA+U1/frfUFg5J0sdeUczyUYbgXGLcTZW9TVeM1yKEUfUThtu+rMsM+P9bsxIJzr8YPv8l94g++c0pJWj54a94GwCNuWZ862D2yLftC93/Qm8QqK7lmmplois9F2sWJB31H4tGgypsGnvuuwZuX5596PAyrebPvSsGXglmONLWU1Nz9aH+lN9i69pv8Y+R7zXcNODXQUiJ7REQibKML1d2gsgswzRIOHxjug2X0H8hXlRHQeCYGLrCiHHrqooyXyarF4H5DlulMndm05E40VDQ0wqoOqCt4RvYxW2nD1zrYq9Kmj+YpxKKJemZuqK6wLSQ7cpOCdJZV5t29ysy9OAdV7tansjCx5W20i9HXarZ+2ALy6/8y5rMOWLWmRAYWS7oBNDwV9gaoyt1PXF6sDCUEFWPD4U0ooBdf0pZqzmBSNdc5IUnrnHY0Net5Rkry77Dp5MEYJWYe8JgyW1BOn7roRZRWx8w/BR87HpfEmpx9Yyys2HNIZtOb8rWMnOP47Edmrvztdy11nvQSuqwejmeLNDG6eXZYLbE4+UobH9cLGOl5OhLlGpGsssue1c06j8W0Cqsuxom5DRua39IDe1JXFlOdBwmaw2o6SYW9HyX0HzieEAxq067UzPp9gjYP0xbjxq//1T4kwWDBRMRprUBJOrWR+hvnJrm1AkR1F9tkWAOMoOFyT5RzwuNAWuIC0OnJI3XRHUCzUixSHHbTAu9kfk19r71/S56dvvmuwfSbG6NF0FI+nmu0bcuEkf+uFR5zvgn1bg621FlGvk99twXpRG9iPUuXYLSiYHlrHusnc34xJhq/iras2njWiiSqLBVWbNsRhASd0IpowN0eynuIXCOteu1+ZfmyF+JyNuR7fB1N1UBAvlcXaR4hz4k48EJF8Ymg1g8hcyw2YFT8cHLkjKIi7tIECkfAhNkDWyovsKZN7VBkVYOpPzLoIwrU9ClQKfP7ugZ9pRoERwDJB/ABa/5bi4vY5wMUpU3NJhZGsh5iuOMydBkekUB5ioQhznbIKPfRiKgdR6dwpHdVehNsdgbzkzau1CG1w3lthw0Le+wxawH3fXTmiJX1qTz7gZSh9dNur9Fl9ziWE/PLTHUlRNiwOcVGa7aR1A2vJonZXRhNgLQu9JW5epBLMY/xk2aP8dFkRsGTmxyfpIXkA9Kb0M45S+8pLNKceduKEwOUJRpy4nqouo11rWhYi2DTcyPIN5OUOgAu9oUjDyZZlS5z3uPZZ30lJJRkfcCbvrGBdweChDFHPksvmb3Ys5kZw0+6dQ2Ta+idDZGIV3eoNGTY3X8fBZOHGv4T1V8GVTmYx5oqOkW8k64aCsAx8NbntUenC8Vm9nXELVzDplPl3NMl1DXporI0xKPoBnDNKh4ECHhxTDLy0z/ayuU2pVcSQ1EVswjPhWmtcBjklcoa99k7BzPczRjXba2NKhmVSdVQNt7p/LqKEk1iu3KY9F6HZw+30liiIxFKchYmiedXp8jY1lVTGtTtuBWTBGlLpNlnkzV8tOeUnSz40hqWckvHy7zA+7fUUDW9A3ODBN9HdL1JD7jHm9nf6z38/7zVQ6FX3jEsZwm6ApJ8vwO4SMitPoPVRkaVH7rw7UhOHtTRq1xRBai+FRS4iliuNi01yl7MWp1m3wVlgzMJhyPz1s9l11/ZovT/1aE4Y6lItMOa/8D2YrhGJcHm4nIrisPLk5knVO4O8gO9N8bimeWNH3lGbtS4/geXTbpIFa1GHqtbGedE5r+5/DboqG9KtCCtX1Fp7bvAoycYLOVR/0v/u+W3Fr/jusI3iBhFLLTtnbenaDvBqky3AzxqeawAXPpx65HqkmLlq5RL9QMi9OKIxZH93OWr+EUpNQQ0NZpJQ1dDsZ+lcJo7HlF1hhkp2/SAqO8FNaS32A7EqmWsAMtEbuWtBdVbhQcfAnywv5eq+iuti2WaaMjxMr0+j4R5lhj2JUPxa2DW44LGHtbj2JOIh/jvPaJEw2WyClYx1VIvjQLKja08E2Yi0/TL4K5hPgNix775agmdPizsjsz/J2JsJhz2pwSMZz97O/nWyiXa45jRqpbX/zPegOHYm0hvCbZn/iFfG/3pw7+cdc7zWu5wnkWLTdvy2E8Lk0gmO3LmN891VHAhD33K1F7a784jfVlvHu4H3VdxRnK341sq7dFunn3DTEhN7flsBiOh3jhDEBTqbjvfPDP9S1lbNYVWzHARF1nko9xNpihjmfFUBvwSsqnYAxcahfJGL9Cx/3kWSzHX63Ty2BNXXUCkhGFy4C3fYleXXO87ARH7gnyHbrQ+8Zm9eZWcmfBMSVcQMG9nt1pB45x9iMNMqZu+p3mwXVfRVDMcd3xrCWwE/lAlTuTlTd2LPsFohW4yXV3kE/CPlaFGaNjKXAeZEQr0erI8suiWISXNZuhEwx20DA3tgcmqm1Hmpy08bcLzs4w9UB1XUHpq7nJswuQq0LmqgGBZK47DvjbS5qVTRxmc4e2i/zGyDJrKoDMFijH69GkCCzDU76lmZzn2sNdrxK/Iv9mpNcxG+VxJpBcYOP1nfHQPcyzoW9cBuoHpxvFovi/1RRX+18WTNB2o1u6XaeMxaGKxeKXCtTSGkd2LtEoG16J/Nh6ouT/WPGJZ3jO4EvmgU2LUYnyzOTWAEx7pTZrtSxDSwy2mKV5n2L5BDsSr9a8LQdKdd0hiT+bF792LUfzU3A0ct6WXWgCPEAmBFo9kuhy/O8+MsEmfRXmvksPDNY1ERIIoYkjDgNWGiAjzxSbhmAj/liZouMv1uMEBd3qy+BK9VR6MhNDqjX0UbGr/ML2I1NXZtjuJU0Wzpht5GGI3tm4UZWXBAE69yMF1IRo8nhDTaDQ3dvuzisJOHsGLEZG1OYSAJt7ludmPO1/T5R3Pg5rJkMbRbgzXgwDDJRbBLNMHtbNqglTHoYho7DtNUH2yciW/DuZUXHdsk0ig5u9daOnpgljMbmv/wSrI5TQYfCx8ZH4kPS5GVNXiyy065X3MwZGI8kbwS7RC2DJhmOPmiZ+vS/UD/Aedaa9/SSlyHlnJcjUcIPisEiWRrOAiKg+LWYS3zp2InVRZBVFnpQdtL5rJCDeM4vYDOY8Yf8qHNydKwaG+urjmrnz0wIMVCvqb/mhsA2o049yZf9Jxbg2W+qLcj9SMXLqllMmAedSypfSzGPU8aqXxxuW1/yEuXeGmi0bSmXtsuYCFkPN+sPySMZNGkE9nHKGovCeOvsmRR9KbzPYyu6imYa1ncRtDUc4qpOc0JeU1DpHTuTTEgzU1mr5FyApkqx97PEn1IKHBhmp0Ifj8wFv6kRls/yw/8Bo5T/aXWWGjdYK6T8zO6mMledagOg9j3OinqbYmyir/iBmJr+Erx6MwQS+Q+LZlBK7/g2ZQ0NyUiJmNGWpTrPl6LfXyCLc4EYZRVX3WcVSTRKhDqV4X4KnwCVNVfLAO1S+NiujMtiSkax1oxAt3FyQ1C69N6RRMCksFs+WgiAElIVGVWVxpeQJuXVQJ3lmJt/Ao2qOKqJPw/yhN9iQ10umZa7DY7qISMaBLNtVnAi1TNerWRhwZ+dEm572sML2KBuR4G7/OdvBzHACuK4QJSLGnKM7jQTi6CCY6As94xZAnuaUANz0kpTt/imfluzKDY3e7RSU/J5c9ZCkSDjwVmbRu1ClePPzEzaAs/31B9yvBVu6gTsdDL0WALfyNKgHq5gAMscpbT88xyE3zqsEFbXcu7eMeffyqd8apIEStmGEeEH2abocHl5tgQ8dqOQ5oCMN0VivrlS/Z6a6bERdEPgWFEtNi0y7JfcRsJzaYuq6x0jNqupsx3asrA225OcHm1jmDhX6ryRWzVimmGK3c6/5MHtgXkwMHC8/m8ItBPxyt4h7nfMyP7+3NqpGXWAPKml0MZnnPPQPNOSt+LU9e4QSU74ksZWQ/EmcM/AgYT0GLZNUe4sYgWUkBlyRlhfMPZCYc2w52LfzrRLseNRhEznY76vGt6ekW3a0rltAqPCPLC30vo6ycbD8csxSPQyyIeL6/U+j2OFGvNXp5c0x+HlXG1VrMuLpvwTQzL0f8u3Y6aa42ZQfuE7aAPZbKdjb7K5uhPWdOtBDDlJnee15acz1n3Q4BbSoPPcZrzCt6l3FDqwRdweOxkFKtzkYBuHt9jTA+HrcsfLFfTusf3bM+9okcuNstkUs/wBRy6G2IIf3ABgCxfwCEbb0KJ+7osfA8afTJ4/x/Z8jmd0+o1ccaRx+4JvrXhIzhs0GGuzPbzPUjhOzH39rAmfHG+gBNG90QxPNNA7DpQbwWrj8rIEwGc91Pub6FlJjCDKnC4Kn78skQu4U1ZE6Nfyqn9vRWh73h6Yy34F2zS5LMUDHER0MInq1WC6+RERFmXMvKiQgpWoS+BPAKBPyoZt2HeurWKookfTin3j1/kKplAq8Stn/HbHmzNbvNlC7lZdb+yGy8zrS3SawDaXNsdbCK1Jt76QVCigsnQMYo/itXIfOqjrHEC4uTekHj2Zx/QYbYLOP/JCvWSVtkqZ8yerPPbXfUqLWEV2iFkmRbYHX3lx7suLYBgy5UUIfD4yT8+3nM336j7D2+wsbZDay8vw0aTLzdvebUheT8hNe/HUvAOH17peS0gT1dUrt+i2aLJYbfRwN3wnqv5PxhY738q6bWJmOsrL2vIe/wM21b+9d885xeY9rgQ5LEkRQC+qPh6Q+PrQCvRP+0+80rcf5HmuSyBZ9opWfE2gbuW3r/9170jy9rsupWeeS6989Mf+a0vF7PG/AOzfu17QKv47arIntQWfGN22e3vrq617V/3run1UJvA9OguFa6/2be+v/LWG//DF8/d+7aOeMLeO7d9d4CjHv+6N9RPV4aBm5Bdok4p+srf+v4qcP0tUZ6L1xudeqbtnT/6vXeg7r/urVV6S4wFY1xb6uflvynELyPd3xLlIj4t+cC5HuAux8Dvvctk/3XvVOKRywva4Uvvh498V4hfRre/JcqFOanxZWzfa7dzDH+l5/+1dyv84avFVBPYktOSU98VYgvwJ3/Lu4v0H4l+RYmNzki9/W2d3/eQoH7/vveonu0pVGvmEks4G/pdIX6ZVy0xUA/YDpD8vVHv9qU3Xf917/895u3VDB17l7U4va1qsxeQtZiCmktpm2S9sVCq9F4PUvIBRbDrlBYnbeBDz00no1ZPICphCSpMMjccIBHlcBaJVUkicjOPgqd9sPFzE3Rmxio1cp6RWnzxuT/df+HvbqsB59lkEKrh02HI/Ns9y44a679KZxhF34aBM51pAUeAawdtq9rzu67CDKdDpp4T9eDA91Wup8txCidHyi5y0yKNDT94QJmvInooil78lLV4hh6txIZKcRTl7l+qdFm232/zxWQnF3oRBjGhVt/UaSCbW88hi6W7YO2MVUok4W5Gc7fr7mxDKRbIFshs7NSqic06nZhc0KcILm6zt67rGO/xzOozXpwddsxBo4nwrJMrLzz02swNM8I1R1pPe7q9P1m5xGd4fWVvE7A52RSXe6mnxE217iYgfpNWrNnWqs1nY61HeC8g2BeuVRK+yknIahgnM9AbD17SlnXaF9KJdP7DUWxkvGHcM1KKQijc7rC3YXwfK2Sh20ExmKX91EsfEOmmNDxXFB8SX2JZ5E+7PfdslgrHvpMexFfBRf/pHy9/vZC5/SIWrnRPbpXOq/5JRbBscXGtNTtYZKtk7t7E68R2+70s00PrTln66YPvV2DeaAHjzj6stDgmZFwWtn152iCMNjtpQOx4tECFK229uhBbUMG09vWZ3Q27kP75XG2HGFcd0/MKrTzeLFXHXJ5Cje2Oxrpg98sDnuvfTYhUfZUqGj5Ehls/G793hkYrcsp7h7zh46j1npu8pOt19zBce4KSJmAXsaIPSxAb5s9VPDbHAj4EZaxWI5/Wz1q38xb8JyTIY9dEGAxfsxZ7SMhUVoJS7mlTfNXesGhIdfldl1rrS5YUxBV0bcfGPa1FtdYjmoUbnirhTHFxXKDVnXzJMq2lvSS7NOx7oJn+6ux3e2rd0D/Rv+7YxKqAoDxg3MC2V3d6XSNyNV5x1VKHPe42Z5MHCB/afLqI4OWodUPJvgUTNFKJGpoLzbrLdjoZXn2XMbsJSAhK+iQaWdIHU2WoMDVLNkDgBhd8a2wRVTyfphfzD9wCvK0DjOs0ouDKN13peb7Jg3ToVoQGgdx2d/PklYEty2+x48inraVqj7I4son1ix8dL2mVoYr6uCtRrkmjz8aR99ck4TFdsV2vC4KqCVrbzDMAUYSwvVBpEAZHzMKZftR+znIUD3nChSrqFQLTekmnUG1VS3yEVuV/HEC23CGvYPpR/aKq80d/EfLM//JRY/PgW4djzMpNCeTRd+oVoqnnbiEb9x3tvPEdL6r87c0+FlxfeemnMtZPiCHTQ3si57j+Epm0w/591L7WEurh/N7e5bsFhun868jZ8U4Djdg1vjR6hf77+JN6zhB/7erLJ+rfD1dY/fsIEna7obDAo2/J5Aww/96L6+4g3zpn43jh+1bwWNO/BkpmVs+AjM5c+aXXp7T/PVhpHDHW3fH5Sf733ib/HjCMnVlXV3X7wtKgbfy/ELRfpHs27nPpTP6Fqv33wGnS5tbt+MxvyeTScf8em8qm0FtfZOe8/L61Pe3+r/X0zqPjAJb3hyWX5aPowH+P0YYDMmXXX7B3/N4789/r6fTOq6cgbS+XYhXF/wWs4tyuO3w3/3Pz91Q+6d+nA/9vMu47coDKBYo/adbVQxw54og8LbUninqhE0oqu7O2lWRz5n5bqIfAD7PhKkkKNzGtLadWnTRQVj4FFRYZqtzBnfpEJGQN+2LND68mTcgDkPPvstaJ5SpLF+p4uahHl8wEV3Txjp3/o+rCTYizEIyeeHuwuWDtm6fi9eHGf+fFgLxwjwOccdT3BdPSYszwAA99cDWqu3mjegzQ6U5UiD8uPGIiJ6DyLGbjnqSebT9VDbojO4bV7ixfUolZs3QZIzcW/H2jnc8dID3l6Re8JnwqKNDXOby78zC+hZxr4qIm+bwmfCofwKknkWLZNU58CzAwwVdwDIdCWqTwUnrrc9i2AHU+977MTqvKYzusUPO2pFV5tXWrQc6nsG0X+ZZlsq+dFga3SDQIgZODG54S+XBoLdvOOxsgo0+YPsmvOGN2OluNq4z2vV7v/Pkd3csG2HNVABsnD5/nW7G6o2Mnw1V6Nb/iT6X8BGaHfsLb8WuI11tw4Ldq1rJPvs2ZX/1MDWzPNY/sof1pSP4SWjLnSD4XcpOxT7hGZnfu3tFqvkqwdM78ymjN1vZci37y4s1DEt+LQEvnzFcHliwFP51aOmd+N9qWLgW/y01L58xXfZ78Vp//36oP2i8zdPRW22aM8dPQydoVBVVZyPlPNid4N7NG+8Opfb2BeBNHEm8j1CstELSRwUpd8MpSogRtCFaA4CF81Q7K41XuZdm54UZ7rfO884DQsUTlj6NtaY4bjxTHUmeponH5dHXGcCICj/DNUsJ2rNKsKLzApFbQ28eNc5MgJ/lJ8YoNl7J3316DgPEPefrWcqvM3S7bGKsswqsJ1tvMuQkuWv3c3b583BSZUrI5t1lvjjT3kjI+sQrtphSwz07EjELfDPSB6DI3ZxI/3OtjDtIc+zEpXrZ8FUSNpyAIv03Khu6dR3OBceQGi2Y0RPJhvdr9EONXqUG7bEzXnbIzDupyCXbJex+rvG3RCKVIUQobw+YctdCSKliPx9gfpDkhG3z2poXEe1XDSZtrYnEBkKFq3YEmMq66aDVNBt/SdbWrGar66sEstRfnlcRyCtV0fRLPTyGjHvCAYMtRISXJSwoBGKxooI5ZbOEWwunCtYPH5PuL1a/dPWqcCZHU4Obs3W8XjaPvAtAETOhpa11nSrH6+7jJhwupJ4tbtLxPahXDSTCQmxKx075uOLdCSfPNQ74WZ8ezOGKv++tzB1SL8xC53bE126i20hwTdjvG73TkTjaQMEmWFRAHEW5yspTEWygT86rHL5lJjn2Muwu4QyCT47Bw4uuuq2Rfo/xm1uR1OF8/soMncmya6KGpYfuY1Diyf/mb80i2N7B7YlXkpitNyaYU3NtNrbGIZhkwRU8nOzbZjALZaPRx9B0tvRtf0cM422Cd6xeHK610ZZ17Bv68M4XM194ErXj2diFJiR6XuNX/Rbp68FCRaCgaIksAgNbeHHw7ufmM5OxH2FxRfsW5wP4Yr1l6hX9HFVQVolIqc6qzJBzQUEIoVMlMwZVT7rkXFcgea9Au2WNX3NZ11dobuMm+P4nst5mfHZtt59rxc65mxZ51n92Ajx043RWfHXj6KLJYbXkSA+YlKzKyEEPAbcpuCqLEZTHIRZUVBR1nlQgcPKamgeF2ksKYMoAZSQ589NnPmj0+YWsKWmxDtNZszwQB0japyvs9mjKtcE/j69HPbv8/0KOzej9Ctsibenbh1UWel/nyn5nmXzrCKIigzFPZSRSZQILz/+APBx9yTWbn+Wfq02dQO4BPKoijb/bz8zCFtl89DNflCaaJIgIeWIuYlSMV4V9NmoxjVjL7y2naz5qNaAFw/v73q4n6N3Tk25vP0XmPf6gdaNZSXeTkl395Yv1+1Jy/W86X5srTciWad/qiLV5eX4/mjyzdY9NwX4/8P6xC+tde4uihze68u5ALrbp4OwPvwCj+Ud+WJ+9HQmCM8dRr3lXeAv8h3nFtsVge2hw+TeBrM3WHeCnVSa2dFXPnjT2JRx9vFuWdkOw8+mjzmrgguLWd9uO2UP7hy4Cnd+J99eL3hz3eSs4Xo075duHvIdinn4qi3YT/LAh15K8jCb+j/m/Q+Bs0/laf/8+rj7cQuCrlZDRqNgaVXdjhUctXizRCNMY77MyEtz3hR0wqXh6+X9gO+pvGbxq/afym8ZvGbxq/afym8ZvGbxq/afym8ZvGbxq/afym8ZvGbxq/afym8ZvGbxq/afym8ZvG/zk0NKtmh/aCLdJslsk4uQkPKdj8tbn09TNQjZq6P3yc8uvnqbpcw+Gxw8dx95erneV26P365SiHb1+OWjwcufSTDmbAkKkmFX3Nyum3seADbbxn2e2iDFTqy7BhGbwz2M0hT8aK6YfFf/3q4Eo08H//q4N/3Wk69V9eR7zeE7rl2fwe0E+vLjo/+i/fBYN4yn16/mDwH9+srfsv89z6jH7AYyYa+RP/Lyz5fyJtICEFggz9/UU29V3WYuivj0imVLNH2ixMp/5s4z1ywnsm0qSc2l3QXd2N74Zsz5a+8ZNu/SFCOMdSwE3EfLG9Nj7MWgWZfWUDYxkseiVRViMqDU2pvT2Nb2o7MCj2cFt4Pz2zR3gPa7cmQ58R/oeKAO6TG+6HueR21TCrOQs9O4YMtobEFiEUiKmUEEv/soaNF2KFtWIUOE4INEZpAwAxqpv1SU26eagRqXQyHZzJmcOjkFKkGGOmCzWsazScxOpPy2TNFKAQgZwFJgSBmkrKMvY6GVORSb4GEfUjVS2EUaqnkgsqsAx4dT09qFN3XoNFVQHNNclnBvtWf9HRafC5RmlBMPtKe4LTH4XdDntw6oL9nQUgCpJO6CLkaH+7M4EQcbOpdwb1BB6Y1Wak817pugcbDWnvDgpDGM8Hfb6sabECXPnQr4hkm5XuVrh4s7RiRE3awJ2o79cb8o6+yS4uy0JUkuQfTiTmL5q4h2cGzjfpeStFWb9nZ1AjyJ0oC5fNA01VV3D9tITgCcDMXRdjFUIj/Snk1b5Lf8hqNaAwMz16m8v8H1U0ViFiYfEw0Rby0+AvyeiYfLFipUfVno2AcOf4b2/rj+uuSbpT6td3wlf1+qn21CJXcBaYaTQf0nxyVGEDYMPLe4ER/cBMmCIm6vwlARp1Y611rjRhHaBe7M8grcyc3Qk96/F5GSG6k03zDd63RKOHOLoHmnCbhK5VxXEwWposjegHEa4hr2XcJYuL1a/0z38o9RNPeUrZsbmz6wrstYw3i7E1wdAkSx34sv5QHdhBmIAhhDcY7v923SnKFFBvEkQ2WJcVltVobLkQFtjrOj3jtEEC4axlVzEegvw42qGscvHyoEVyyYXrMuAUo8FR3DMC8orA1kUUsHsf9HpO6KaBlkmVV5kliLArZh4v5lUc0ZSwwC86xxDxIZVnd5doyirGU0hYlWQ4vvzvSbRUVlvS7uYhv0WCBP01zMxbsMhzCQg5+rmErnSi3upK0lunvKFztdbawOYhRTlAQ9y1wQVP9AbpU3vzDxnepxuTZ5NGStZ4ntTaCThIgHoR6TGKJSYojZCe01vqnnz2UXipCWMFx5UeztiLY7xBpjMyZXMKcJ3fnlp7oShIK7q7leToNRvOTn12eKEf1VcgpbRdPqdhI2YVeoc0AF4efCTIWmg/7YX12FOVN3CsK1qrSxJA0dkEfMkauIUpSup/YNmbvNA9MTs/4QkKn6QphdcqEK0wEEb6/e+fDLAXPFzVM1VCGsR9Pv+YxCJP7uba7HpLiRgh8HpR3pm18i9gaax1b85YorwUZpA5e2799VkDJ/nG50xgXFYpCp5fibM+SZ4dg7BSRqcUwbRnFRAbUxTJBM2QNZzZJdGXMu6qzXtg0JvO+9wlffqdlf+TU6+7wweOqXxpRvq2XH5ywWD6YQSM9Yk23L798wPXv21pg4hi+ETR1N6hB0hQ5vyFxs/GM+NtiHASV48sxWLy/wDKSVwkmFPDJ25IyNbZhrITMdcpLN0BSbO9WjdQyRqLfQwVijrrYdviKtv3hq9uV0DsWDZVopfvQja9aJncEX2XMfoOntZtKb+49867ElmRfXDONdkmgfHULi9/U8TrKmdHrena1ciz9HtKC2Pi/qwC5EzOg6vE1LnmOVhXVb0EleB6GoQmV3qLExByxNUY1si3C2djxJoyzme/ESb5cLFsYHgsIvWdj8K84+3gzqNa54fisMDZUvXDJTJhXRaXpja700JYJiWVRfpRuNWgMou84XsnaBl7rD9ovkqN0HBYPoInpll5et3A+7B2gNNDNJbfQ6BoPhP30EX+uKr9/RG7GaxERM96ywxv766DupZQvAmzd/zWATazRAa8GsSe7KS7CbdVyR/AUMjaKtSQjO4Ul2UdZdHYFNewM1LYHm3WxD33mGomLjfE+Y//OIY7KwQfsc/Mp15RQOLUFtkZOo0rKMM0ozkL0Pwb/YWEl3Aj2rPZPpPSIvjWCF/1zPUcRZYR1YmkUF4Zgpw4rAAj6jG1EzYjFXFF4yHDtGyIcf8HbaQiMT4LB4Q5srz/CEBZlZESoWP1UC/AfZyLNTAklBxrGp0iepyRlxiLSX0OsTKm1X/ocM/9EOOqPLR8Te0RpLjjzkYO11XEwVoKumNsF68TnEyMv7C/IbFpH+UvfwSOUUuJmaXjiimyCfXU+vKqISa9dzSfXE+dp6WzK8Nmw+FIb2VwCizhdCtFmyinaCFv1wDcWjXlSZk9TVTJcHPTryKQhjdviSvIxbXfTbgWK2H48PPC14uFSaZXDRjo6ZDq9be3s/yIBzXeMthxWu6kWL+upkDgtnhK4Mgu9DLrRY7hRWz6wTM+UutbvQ12OqzGhKN0vj8JOPsluDr8mOoNqQxZh49PburVvIZmL2QYmac707KiLIkeRCrRkNaT3xhbQpOpHldcG6JQrlP1tE0hsJ52muVS21FF8Uwz+DJrYhpddErg5gycdecpqU7v1HA38zkXDZ3feRv2Zygya33adhacuHKH47KG2GDI5J8rw8vjtlmWED3WNTLmbkC9gKJHNwDEU7oafcHOey3nDvTwZFn57Xnh6TPQuGrzkj86muyNaeH0EqgqcvF5AYIinuPVeBHrvO8d2kxybYPjDCbvWlmekAbF/Tz6VDJU1dVoPFX9Wgli95BzrXU3MAc/eY53EdhrJ24TnW2qqWfLIFY9yDl3qid4yA90YpdejlYJPlACXUI56bzXqgzf8fMk7qyNABA/Uj9IWtcHi5hqa/eIgCX9PiLOofFNyRZEh9nSUwfydZpJcF0Dw67m2UMInYE4xFW5jwt/DpFhSlvl8+ebtDQIJeqJhIXdjlrSBecmWCe0ilWA812oha42wdXGZ4XvLiRkNcBw64h0lvGnz6XvWHCI1k5GV+nUKPzWB6vKYypMeBeuMyhPencX8ppLfcIcQK/8EdEevOs/rxVEGcoBWRm0RFzwwmKavmX7wN0FmLZkan0zhxH8ttuSbfzqT0a5i/iNqGPsNKXN8uUZ9VUw4HgSOAF10nodKwu3AVfm09Ax6RST1EexeB2EsDuiNc3pe/H8cndQ8xqvB7alz2XrkjAWY1JO/v0VZXM1K0wL5zpiTKfRVGYlFZFGmo0nvQhLiHx9ecja0QfZv10d/RTueqRd5vX0GkBDQyDRoiUoT+3EM0Pcl96/Qd5hvclFZnX1ef/MwRdGDjjeG2qQFfLIGxrg66dEdRg2T0PaGA9b57SfDkK+7PboBX0oxfnmZKi2r1EBPU9UEpbPB8oRkeHEa9n4yYIMcUf3eDg1FVfXyANiJ7V3OmlPv8taPE8/WT1zMk0UtfxzPpUH9RzxseT9abBV1Lkddj46hZS9N1V6XA6rx8ADyj5Vyb+P7zxPWnlBA+itCSxzD+piWPZgXIi+HLW98hIjlVcsV9bhGF3D7Y7fUHAFwHh+7F6SEJjlF1FBUQTPGc1NFlzfECA4EjTyBguLPLxY1SfiTInLgittJernvwZtkdp1RrBo0P1LmQPgcjyMVHARu0dLOicaSQ5Gevqrvkfvo/V6BfoOmqBcVRwWzvUvdgcN+XKmPnTjmgjy1v6HiYEs2EKI19t+pC/8hfmZ2TdPDykHjiEBWV0fNF5hZzls9RXJC8CcFByeVWUNmTn995OhgIiPm5UMtyvInfz0bLzg+sgl7/y7PTM2T0853VC/PDQHY8puYCFCc/1glGDEXWwfOQig46y9k616HG1Ge3yXLagzd67c+MugEJPrU7S0HdLg3Mh/GzrGoBAdlSSJpce8iLBqhk91yVxO9XxOG2hxGDT/JVcki9VLzjfVGQsPFt/Uk5/uTNArt2yl5Nbmn1XtD5RF1lez/Kz1S7JwzspDeys1zxt2WRAaGUXiMUEIBWbHHd9cV0Vmi9q3a/8QQTyIw+4nxeOQBde0YBAzqeHIkPZJzZh9HX/q30/o6l53/SOegLhyZwsK2YrQVZe6A8NVjUuJ14XVWzTrTMfq0Wbzh+PDGlK3KSpZepCDCBj8aYSVeNOUk1u69DY16vFaaylAw9EHw5nmdZMqu5nUxS/U/Cr6/heUwMWB1YtQOquawzLHtptjAVOXzIdrnUY+BhzQuqEU3Ry5+dg0++oKmj9ST19JiaUw1Y1UDI+6kjSef7qoSwbQoA1w3EkhpBSFhURUVY99kkf8/eWBGOBXN/z2CRaGAmW20HHeuikLFR+REeMnSWqXzW1afLgA6/gdsCceRddH0T83noSPSR0knd1qzc5FWGp0zXdCFniHSb2K1DGNlhUwDDW8Gue7B+kQ2oVAuo20T3qEpNw2zE7PsXyM6x4XryvOPf5AkYtvzlUnfgsFdP3JEU1U6IXBjtSWItLjFMaspyn9VoDqFqBcL2SsMV7e/8QfxePDp+rs93HIHLbS19vIO0OsRlaGT9TLqwduOgsHnVgXZcFGLR5sKYLXDweWmaX7gIIumzsA2jjrS7SlFLti/kZScVEnS/3y1BTkcjo3wmIeGKssih2f2ex+3EIdfTsqF+qVwTwwZfN0nKXa815luMxZOawHU7Qw/QJiLfsdibNncSDTT0iwLccV+YUSX2bMHMef4SWFTAuV17jPW4HevBdEtl4NDwU4iotTdT/ec0esOHQRS1/BNVOgSefBXa6wiUueoPnZBo9cJZN8pW+09eWvhLcemSmf6S3V/cAJJHEeM6hFOEX5DYLxnc0WTSXsx/Nw/azFtOq5tK467Cx1EPd6aPQdzXN8wf6pqeCm2o65aOxs67idSrUL0fBj4HNGneafMc5Akxipv+FYZ81WJMmESZ2J8UXloiR69lPxhu5sXYdHUxZNO7SHkQkSu9131Q5jQMgLmFQYx3mhgDNf4L/IxnOctd4PmqAXF6kcZBFT+Lba5DzvMnGS7VigJjyeGVzR2B2LR85u9W+9gpM99R9++sXrVU60az/MbNEbztwNQ0jjb7UsZsJAdzE477OtwxaoG7ldQlMdOynBKGawPpWbnUpIxAyVvRlNvRuef7VNTrzeE4I/92ccXJFedoI1uFDayMyCjWb+pwwBNGC6jxleTICVhL7ururqHUrcrbB7O7I1fHEMmm3hjpP+EgNiD277smu6n1kV7G8wTeN64M+GPAd35I1JsInKaURewdKCw8BbETed4i4r1sQqC4kNRGbqSQU5sQ2625HZ5feisd2TZR69q7fXF+ENg3btUYAImSjNd8To0SRvzwZz/SBo/h7o5fysjfE26YDroOm20dDcHwoWDwDTO/1A7umoiW4kBYe69uyY1vnWVdPsXgslxPlAEoIJH8J3l5Joz0JyybBn1B0HfvEFeDn2aR1/MX+xf5Y2rn59o7FZhV/RA/lH06PhG1M/11EKiTUbqmcbNO9ffPXPj45AoadFNkm9HO50hHTS1MdDDj4uTv9H7YbXIKWazbtJVP+P6gkgt9XM3TzYd5HZ8mTjduz9f5Z+PsCUn96ZfSmGHhrnPTC8NVr9sEjlYBcd3dU1f/vH1srie0VuQApWgGnRvLohvVm9QPSK0N5/iKmm5hVg76hUjxVrBrXM5QzJopw+flSA++vgPsu9+ebQi/8XUEsDBBQAAgAIAGoYaUmAI88WSwAAAGoAAAAbAAAAdW5pdmVyc2FsL3VuaXZlcnNhbC5wbmcueG1ss7GvyM1RKEstKs7Mz7NVMtQzULK34+WyKShKLctMLVeoAIoBBSFASaHSVsnECMEtz0wpybBVsjA1Q4hlpGamZ5TYKpkhKdQHGgkAUEsBAgAAFAACAAgAQ5RXRw3AMR7AAQAA2gMAAA8AAAAAAAAAAQAAAAAAAAAAAG5vbmUvcGxheWVyLnhtbFBLAQIAABQAAgAIAESUV0cjtE77+wIAALAIAAAUAAAAAAAAAAEAAAAAAO0BAAB1bml2ZXJzYWwvcGxheWVyLnhtbFBLAQIAABQAAgAIAGoYaUko9ViaPUQAAK+LAAAXAAAAAAAAAAAAAAAAABoFAAB1bml2ZXJzYWwvdW5pdmVyc2FsLnBuZ1BLAQIAABQAAgAIAGoYaUmAI88WSwAAAGoAAAAbAAAAAAAAAAEAAAAAAIxJAAB1bml2ZXJzYWwvdW5pdmVyc2FsLnBuZy54bWxQSwUGAAAAAAQABAANAQAAEEoAAAAA"/>
  <p:tag name="ISPRING_SCORM_ENDPOINT" val="&lt;endpoint&gt;&lt;enable&gt;0&lt;/enable&gt;&lt;lrs&gt;http://&lt;/lrs&gt;&lt;auth&gt;0&lt;/auth&gt;&lt;login&gt;&lt;/login&gt;&lt;password&gt;&lt;/password&gt;&lt;key&gt;&lt;/key&gt;&lt;name&gt;&lt;/name&gt;&lt;email&gt;&lt;/email&gt;&lt;/endpoint&gt;&#10;"/>
  <p:tag name="ISPRING_PRESENTATION_TITLE" val="简洁商务互联网大数据云计算PPT模板"/>
</p:tagLst>
</file>

<file path=ppt/tags/tag2.xml><?xml version="1.0" encoding="utf-8"?>
<p:tagLst xmlns:a="http://schemas.openxmlformats.org/drawingml/2006/main" xmlns:r="http://schemas.openxmlformats.org/officeDocument/2006/relationships" xmlns:p="http://schemas.openxmlformats.org/presentationml/2006/main">
  <p:tag name="ISLIDE.ICON" val="#402448;"/>
</p:tagLst>
</file>

<file path=ppt/tags/tag3.xml><?xml version="1.0" encoding="utf-8"?>
<p:tagLst xmlns:a="http://schemas.openxmlformats.org/drawingml/2006/main" xmlns:r="http://schemas.openxmlformats.org/officeDocument/2006/relationships" xmlns:p="http://schemas.openxmlformats.org/presentationml/2006/main">
  <p:tag name="ISLIDE.VECTOR" val="#294877;#557468;"/>
</p:tagLst>
</file>

<file path=ppt/tags/tag4.xml><?xml version="1.0" encoding="utf-8"?>
<p:tagLst xmlns:a="http://schemas.openxmlformats.org/drawingml/2006/main" xmlns:r="http://schemas.openxmlformats.org/officeDocument/2006/relationships" xmlns:p="http://schemas.openxmlformats.org/presentationml/2006/main">
  <p:tag name="ISLIDE.VECTOR" val="#537668;#294915;"/>
</p:tagLst>
</file>

<file path=ppt/tags/tag5.xml><?xml version="1.0" encoding="utf-8"?>
<p:tagLst xmlns:a="http://schemas.openxmlformats.org/drawingml/2006/main" xmlns:r="http://schemas.openxmlformats.org/officeDocument/2006/relationships" xmlns:p="http://schemas.openxmlformats.org/presentationml/2006/main">
  <p:tag name="ISLIDE.VECTOR" val="#186041;"/>
</p:tagLst>
</file>

<file path=ppt/theme/theme1.xml><?xml version="1.0" encoding="utf-8"?>
<a:theme xmlns:a="http://schemas.openxmlformats.org/drawingml/2006/main" name="1_自定义设计方案">
  <a:themeElements>
    <a:clrScheme name="自定义 226">
      <a:dk1>
        <a:sysClr val="windowText" lastClr="000000"/>
      </a:dk1>
      <a:lt1>
        <a:sysClr val="window" lastClr="FFFFFF"/>
      </a:lt1>
      <a:dk2>
        <a:srgbClr val="002F71"/>
      </a:dk2>
      <a:lt2>
        <a:srgbClr val="E7E6E6"/>
      </a:lt2>
      <a:accent1>
        <a:srgbClr val="002F71"/>
      </a:accent1>
      <a:accent2>
        <a:srgbClr val="FBAE01"/>
      </a:accent2>
      <a:accent3>
        <a:srgbClr val="002F71"/>
      </a:accent3>
      <a:accent4>
        <a:srgbClr val="FBAE01"/>
      </a:accent4>
      <a:accent5>
        <a:srgbClr val="002F71"/>
      </a:accent5>
      <a:accent6>
        <a:srgbClr val="FBAE01"/>
      </a:accent6>
      <a:hlink>
        <a:srgbClr val="002F71"/>
      </a:hlink>
      <a:folHlink>
        <a:srgbClr val="FBAE01"/>
      </a:folHlink>
    </a:clrScheme>
    <a:fontScheme name="Temp">
      <a:majorFont>
        <a:latin typeface="Corbel"/>
        <a:ea typeface="微软雅黑"/>
        <a:cs typeface=""/>
      </a:majorFont>
      <a:minorFont>
        <a:latin typeface="Corbe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pucbz0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solidFill>
              <a:schemeClr val="bg1"/>
            </a:solidFill>
            <a:latin typeface="印品黑体" panose="00000500000000000000" pitchFamily="2" charset="-122"/>
            <a:ea typeface="印品黑体" panose="00000500000000000000"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1380</Words>
  <Application>Microsoft Office PowerPoint</Application>
  <PresentationFormat>宽屏</PresentationFormat>
  <Paragraphs>92</Paragraphs>
  <Slides>25</Slides>
  <Notes>19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25</vt:i4>
      </vt:variant>
    </vt:vector>
  </HeadingPairs>
  <TitlesOfParts>
    <vt:vector size="33" baseType="lpstr">
      <vt:lpstr>微软雅黑</vt:lpstr>
      <vt:lpstr>印品黑体</vt:lpstr>
      <vt:lpstr>Arial</vt:lpstr>
      <vt:lpstr>Calibri</vt:lpstr>
      <vt:lpstr>Corbel</vt:lpstr>
      <vt:lpstr>Wingdings</vt:lpstr>
      <vt:lpstr>1_自定义设计方案</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
  <cp:revision>20</cp:revision>
  <dcterms:created xsi:type="dcterms:W3CDTF">2017-08-09T03:56:00Z</dcterms:created>
  <dcterms:modified xsi:type="dcterms:W3CDTF">2024-03-13T16:56:33Z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